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image/svg+xml" Extension="svg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slide+xml" PartName="/ppt/slides/slide5.xml"/>
  <Override ContentType="application/vnd.openxmlformats-officedocument.presentationml.slide+xml" PartName="/ppt/slides/slide6.xml"/>
  <Override ContentType="application/vnd.openxmlformats-officedocument.presentationml.slide+xml" PartName="/ppt/slides/slide7.xml"/>
  <Override ContentType="application/vnd.openxmlformats-officedocument.presentationml.slide+xml" PartName="/ppt/slides/slide8.xml"/>
  <Override ContentType="application/vnd.openxmlformats-officedocument.presentationml.slide+xml" PartName="/ppt/slides/slide9.xml"/>
  <Override ContentType="application/vnd.openxmlformats-officedocument.presentationml.slide+xml" PartName="/ppt/slides/slide10.xml"/>
  <Override ContentType="application/vnd.openxmlformats-officedocument.presentationml.slide+xml" PartName="/ppt/slides/slide11.xml"/>
  <Override ContentType="application/vnd.openxmlformats-officedocument.presentationml.slide+xml" PartName="/ppt/slides/slide12.xml"/>
  <Override ContentType="application/vnd.openxmlformats-officedocument.presentationml.slide+xml" PartName="/ppt/slides/slide13.xml"/>
  <Override ContentType="application/vnd.openxmlformats-officedocument.presentationml.slide+xml" PartName="/ppt/slides/slide14.xml"/>
  <Override ContentType="application/vnd.openxmlformats-officedocument.presentationml.slide+xml" PartName="/ppt/slides/slide15.xml"/>
  <Override ContentType="application/vnd.openxmlformats-officedocument.presentationml.slide+xml" PartName="/ppt/slides/slide16.xml"/>
  <Override ContentType="application/vnd.openxmlformats-officedocument.presentationml.slide+xml" PartName="/ppt/slides/slide17.xml"/>
  <Override ContentType="application/vnd.openxmlformats-officedocument.presentationml.slide+xml" PartName="/ppt/slides/slide18.xml"/>
  <Override ContentType="application/vnd.openxmlformats-officedocument.presentationml.slide+xml" PartName="/ppt/slides/slide19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22.xml"/>
  <Override ContentType="application/vnd.openxmlformats-officedocument.presentationml.slide+xml" PartName="/ppt/slides/slide23.xml"/>
  <Override ContentType="application/vnd.openxmlformats-officedocument.presentationml.slide+xml" PartName="/ppt/slides/slide24.xml"/>
  <Override ContentType="application/vnd.openxmlformats-officedocument.presentationml.slide+xml" PartName="/ppt/slides/slide25.xml"/>
  <Override ContentType="application/vnd.openxmlformats-officedocument.presentationml.slide+xml" PartName="/ppt/slides/slide26.xml"/>
  <Override ContentType="application/vnd.openxmlformats-officedocument.presentationml.slide+xml" PartName="/ppt/slides/slide27.xml"/>
  <Override ContentType="application/vnd.openxmlformats-officedocument.presentationml.slide+xml" PartName="/ppt/slides/slide28.xml"/>
  <Override ContentType="application/vnd.openxmlformats-officedocument.presentationml.slide+xml" PartName="/ppt/slides/slide29.xml"/>
  <Override ContentType="application/vnd.openxmlformats-officedocument.presentationml.slide+xml" PartName="/ppt/slides/slide30.xml"/>
  <Override ContentType="application/vnd.openxmlformats-officedocument.presentationml.slide+xml" PartName="/ppt/slides/slide31.xml"/>
  <Override ContentType="application/vnd.openxmlformats-officedocument.presentationml.slide+xml" PartName="/ppt/slides/slide32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  <p:sldId id="278" r:id="rId28"/>
    <p:sldId id="279" r:id="rId29"/>
    <p:sldId id="280" r:id="rId30"/>
    <p:sldId id="281" r:id="rId31"/>
    <p:sldId id="282" r:id="rId32"/>
    <p:sldId id="283" r:id="rId33"/>
    <p:sldId id="284" r:id="rId34"/>
    <p:sldId id="285" r:id="rId35"/>
    <p:sldId id="286" r:id="rId36"/>
    <p:sldId id="287" r:id="rId37"/>
  </p:sldIdLst>
  <p:sldSz cx="18288000" cy="10287000"/>
  <p:notesSz cx="6858000" cy="9144000"/>
  <p:embeddedFontLst>
    <p:embeddedFont>
      <p:font typeface="Inter Bold" charset="1" panose="020B0802030000000004"/>
      <p:regular r:id="rId38"/>
    </p:embeddedFont>
    <p:embeddedFont>
      <p:font typeface="Poppins Bold" charset="1" panose="02000000000000000000"/>
      <p:regular r:id="rId39"/>
    </p:embeddedFont>
    <p:embeddedFont>
      <p:font typeface="Montserrat" charset="1" panose="00000500000000000000"/>
      <p:regular r:id="rId40"/>
    </p:embeddedFont>
    <p:embeddedFont>
      <p:font typeface="Montserrat Bold" charset="1" panose="00000800000000000000"/>
      <p:regular r:id="rId41"/>
    </p:embeddedFont>
    <p:embeddedFont>
      <p:font typeface="Inter" charset="1" panose="020B0502030000000004"/>
      <p:regular r:id="rId42"/>
    </p:embeddedFont>
    <p:embeddedFont>
      <p:font typeface="Montserrat Bold Italics" charset="1" panose="00000800000000000000"/>
      <p:regular r:id="rId43"/>
    </p:embeddedFont>
    <p:embeddedFont>
      <p:font typeface="Open Sans" charset="1" panose="020B0606030504020204"/>
      <p:regular r:id="rId44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10" Target="slides/slide5.xml" Type="http://schemas.openxmlformats.org/officeDocument/2006/relationships/slide"/><Relationship Id="rId11" Target="slides/slide6.xml" Type="http://schemas.openxmlformats.org/officeDocument/2006/relationships/slide"/><Relationship Id="rId12" Target="slides/slide7.xml" Type="http://schemas.openxmlformats.org/officeDocument/2006/relationships/slide"/><Relationship Id="rId13" Target="slides/slide8.xml" Type="http://schemas.openxmlformats.org/officeDocument/2006/relationships/slide"/><Relationship Id="rId14" Target="slides/slide9.xml" Type="http://schemas.openxmlformats.org/officeDocument/2006/relationships/slide"/><Relationship Id="rId15" Target="slides/slide10.xml" Type="http://schemas.openxmlformats.org/officeDocument/2006/relationships/slide"/><Relationship Id="rId16" Target="slides/slide11.xml" Type="http://schemas.openxmlformats.org/officeDocument/2006/relationships/slide"/><Relationship Id="rId17" Target="slides/slide12.xml" Type="http://schemas.openxmlformats.org/officeDocument/2006/relationships/slide"/><Relationship Id="rId18" Target="slides/slide13.xml" Type="http://schemas.openxmlformats.org/officeDocument/2006/relationships/slide"/><Relationship Id="rId19" Target="slides/slide14.xml" Type="http://schemas.openxmlformats.org/officeDocument/2006/relationships/slide"/><Relationship Id="rId2" Target="presProps.xml" Type="http://schemas.openxmlformats.org/officeDocument/2006/relationships/presProps"/><Relationship Id="rId20" Target="slides/slide15.xml" Type="http://schemas.openxmlformats.org/officeDocument/2006/relationships/slide"/><Relationship Id="rId21" Target="slides/slide16.xml" Type="http://schemas.openxmlformats.org/officeDocument/2006/relationships/slide"/><Relationship Id="rId22" Target="slides/slide17.xml" Type="http://schemas.openxmlformats.org/officeDocument/2006/relationships/slide"/><Relationship Id="rId23" Target="slides/slide18.xml" Type="http://schemas.openxmlformats.org/officeDocument/2006/relationships/slide"/><Relationship Id="rId24" Target="slides/slide19.xml" Type="http://schemas.openxmlformats.org/officeDocument/2006/relationships/slide"/><Relationship Id="rId25" Target="slides/slide20.xml" Type="http://schemas.openxmlformats.org/officeDocument/2006/relationships/slide"/><Relationship Id="rId26" Target="slides/slide21.xml" Type="http://schemas.openxmlformats.org/officeDocument/2006/relationships/slide"/><Relationship Id="rId27" Target="slides/slide22.xml" Type="http://schemas.openxmlformats.org/officeDocument/2006/relationships/slide"/><Relationship Id="rId28" Target="slides/slide23.xml" Type="http://schemas.openxmlformats.org/officeDocument/2006/relationships/slide"/><Relationship Id="rId29" Target="slides/slide24.xml" Type="http://schemas.openxmlformats.org/officeDocument/2006/relationships/slide"/><Relationship Id="rId3" Target="viewProps.xml" Type="http://schemas.openxmlformats.org/officeDocument/2006/relationships/viewProps"/><Relationship Id="rId30" Target="slides/slide25.xml" Type="http://schemas.openxmlformats.org/officeDocument/2006/relationships/slide"/><Relationship Id="rId31" Target="slides/slide26.xml" Type="http://schemas.openxmlformats.org/officeDocument/2006/relationships/slide"/><Relationship Id="rId32" Target="slides/slide27.xml" Type="http://schemas.openxmlformats.org/officeDocument/2006/relationships/slide"/><Relationship Id="rId33" Target="slides/slide28.xml" Type="http://schemas.openxmlformats.org/officeDocument/2006/relationships/slide"/><Relationship Id="rId34" Target="slides/slide29.xml" Type="http://schemas.openxmlformats.org/officeDocument/2006/relationships/slide"/><Relationship Id="rId35" Target="slides/slide30.xml" Type="http://schemas.openxmlformats.org/officeDocument/2006/relationships/slide"/><Relationship Id="rId36" Target="slides/slide31.xml" Type="http://schemas.openxmlformats.org/officeDocument/2006/relationships/slide"/><Relationship Id="rId37" Target="slides/slide32.xml" Type="http://schemas.openxmlformats.org/officeDocument/2006/relationships/slide"/><Relationship Id="rId38" Target="fonts/font38.fntdata" Type="http://schemas.openxmlformats.org/officeDocument/2006/relationships/font"/><Relationship Id="rId39" Target="fonts/font39.fntdata" Type="http://schemas.openxmlformats.org/officeDocument/2006/relationships/font"/><Relationship Id="rId4" Target="theme/theme1.xml" Type="http://schemas.openxmlformats.org/officeDocument/2006/relationships/theme"/><Relationship Id="rId40" Target="fonts/font40.fntdata" Type="http://schemas.openxmlformats.org/officeDocument/2006/relationships/font"/><Relationship Id="rId41" Target="fonts/font41.fntdata" Type="http://schemas.openxmlformats.org/officeDocument/2006/relationships/font"/><Relationship Id="rId42" Target="fonts/font42.fntdata" Type="http://schemas.openxmlformats.org/officeDocument/2006/relationships/font"/><Relationship Id="rId43" Target="fonts/font43.fntdata" Type="http://schemas.openxmlformats.org/officeDocument/2006/relationships/font"/><Relationship Id="rId44" Target="fonts/font44.fntdata" Type="http://schemas.openxmlformats.org/officeDocument/2006/relationships/font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slides/slide2.xml" Type="http://schemas.openxmlformats.org/officeDocument/2006/relationships/slide"/><Relationship Id="rId8" Target="slides/slide3.xml" Type="http://schemas.openxmlformats.org/officeDocument/2006/relationships/slide"/><Relationship Id="rId9" Target="slides/slide4.xml" Type="http://schemas.openxmlformats.org/officeDocument/2006/relationships/slide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jpeg" Type="http://schemas.openxmlformats.org/officeDocument/2006/relationships/image"/><Relationship Id="rId3" Target="../media/image2.png" Type="http://schemas.openxmlformats.org/officeDocument/2006/relationships/image"/><Relationship Id="rId4" Target="../media/image3.svg" Type="http://schemas.openxmlformats.org/officeDocument/2006/relationships/image"/><Relationship Id="rId5" Target="../media/image4.png" Type="http://schemas.openxmlformats.org/officeDocument/2006/relationships/image"/><Relationship Id="rId6" Target="../media/image5.svg" Type="http://schemas.openxmlformats.org/officeDocument/2006/relationships/image"/><Relationship Id="rId7" Target="../media/image6.png" Type="http://schemas.openxmlformats.org/officeDocument/2006/relationships/image"/><Relationship Id="rId8" Target="../media/image7.svg" Type="http://schemas.openxmlformats.org/officeDocument/2006/relationships/image"/></Relationships>
</file>

<file path=ppt/slides/_rels/slide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14.png" Type="http://schemas.openxmlformats.org/officeDocument/2006/relationships/image"/><Relationship Id="rId2" Target="../media/image8.png" Type="http://schemas.openxmlformats.org/officeDocument/2006/relationships/image"/><Relationship Id="rId3" Target="../media/image9.svg" Type="http://schemas.openxmlformats.org/officeDocument/2006/relationships/image"/><Relationship Id="rId4" Target="../media/image10.png" Type="http://schemas.openxmlformats.org/officeDocument/2006/relationships/image"/><Relationship Id="rId5" Target="../media/image11.svg" Type="http://schemas.openxmlformats.org/officeDocument/2006/relationships/image"/><Relationship Id="rId6" Target="../media/image12.png" Type="http://schemas.openxmlformats.org/officeDocument/2006/relationships/image"/><Relationship Id="rId7" Target="../media/image13.svg" Type="http://schemas.openxmlformats.org/officeDocument/2006/relationships/image"/><Relationship Id="rId8" Target="../media/image4.png" Type="http://schemas.openxmlformats.org/officeDocument/2006/relationships/image"/><Relationship Id="rId9" Target="../media/image5.svg" Type="http://schemas.openxmlformats.org/officeDocument/2006/relationships/image"/></Relationships>
</file>

<file path=ppt/slides/_rels/slide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5.svg" Type="http://schemas.openxmlformats.org/officeDocument/2006/relationships/image"/><Relationship Id="rId2" Target="../media/image15.png" Type="http://schemas.openxmlformats.org/officeDocument/2006/relationships/image"/><Relationship Id="rId3" Target="../media/image16.svg" Type="http://schemas.openxmlformats.org/officeDocument/2006/relationships/image"/><Relationship Id="rId4" Target="../media/image17.jpeg" Type="http://schemas.openxmlformats.org/officeDocument/2006/relationships/image"/><Relationship Id="rId5" Target="../media/image18.png" Type="http://schemas.openxmlformats.org/officeDocument/2006/relationships/image"/><Relationship Id="rId6" Target="../media/image19.svg" Type="http://schemas.openxmlformats.org/officeDocument/2006/relationships/image"/><Relationship Id="rId7" Target="../media/image20.png" Type="http://schemas.openxmlformats.org/officeDocument/2006/relationships/image"/><Relationship Id="rId8" Target="../media/image21.svg" Type="http://schemas.openxmlformats.org/officeDocument/2006/relationships/image"/><Relationship Id="rId9" Target="../media/image4.png" Type="http://schemas.openxmlformats.org/officeDocument/2006/relationships/image"/></Relationships>
</file>

<file path=ppt/slides/_rels/slide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5.svg" Type="http://schemas.openxmlformats.org/officeDocument/2006/relationships/image"/><Relationship Id="rId2" Target="../media/image8.png" Type="http://schemas.openxmlformats.org/officeDocument/2006/relationships/image"/><Relationship Id="rId3" Target="../media/image9.svg" Type="http://schemas.openxmlformats.org/officeDocument/2006/relationships/image"/><Relationship Id="rId4" Target="../media/image10.png" Type="http://schemas.openxmlformats.org/officeDocument/2006/relationships/image"/><Relationship Id="rId5" Target="../media/image11.svg" Type="http://schemas.openxmlformats.org/officeDocument/2006/relationships/image"/><Relationship Id="rId6" Target="../media/image12.png" Type="http://schemas.openxmlformats.org/officeDocument/2006/relationships/image"/><Relationship Id="rId7" Target="../media/image13.svg" Type="http://schemas.openxmlformats.org/officeDocument/2006/relationships/image"/><Relationship Id="rId8" Target="../media/image22.jpeg" Type="http://schemas.openxmlformats.org/officeDocument/2006/relationships/image"/><Relationship Id="rId9" Target="../media/image4.png" Type="http://schemas.openxmlformats.org/officeDocument/2006/relationships/image"/></Relationships>
</file>

<file path=ppt/slides/_rels/slide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3.jpeg" Type="http://schemas.openxmlformats.org/officeDocument/2006/relationships/image"/><Relationship Id="rId3" Target="../media/image8.png" Type="http://schemas.openxmlformats.org/officeDocument/2006/relationships/image"/><Relationship Id="rId4" Target="../media/image9.svg" Type="http://schemas.openxmlformats.org/officeDocument/2006/relationships/image"/><Relationship Id="rId5" Target="../media/image4.png" Type="http://schemas.openxmlformats.org/officeDocument/2006/relationships/image"/><Relationship Id="rId6" Target="../media/image5.svg" Type="http://schemas.openxmlformats.org/officeDocument/2006/relationships/image"/></Relationships>
</file>

<file path=ppt/slides/_rels/slide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8.png" Type="http://schemas.openxmlformats.org/officeDocument/2006/relationships/image"/><Relationship Id="rId3" Target="../media/image9.svg" Type="http://schemas.openxmlformats.org/officeDocument/2006/relationships/image"/><Relationship Id="rId4" Target="../media/image24.jpeg" Type="http://schemas.openxmlformats.org/officeDocument/2006/relationships/image"/><Relationship Id="rId5" Target="../media/image25.jpeg" Type="http://schemas.openxmlformats.org/officeDocument/2006/relationships/image"/><Relationship Id="rId6" Target="../media/image4.png" Type="http://schemas.openxmlformats.org/officeDocument/2006/relationships/image"/><Relationship Id="rId7" Target="../media/image5.svg" Type="http://schemas.openxmlformats.org/officeDocument/2006/relationships/image"/></Relationships>
</file>

<file path=ppt/slides/_rels/slide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2.jpeg" Type="http://schemas.openxmlformats.org/officeDocument/2006/relationships/image"/><Relationship Id="rId3" Target="../media/image8.png" Type="http://schemas.openxmlformats.org/officeDocument/2006/relationships/image"/><Relationship Id="rId4" Target="../media/image9.svg" Type="http://schemas.openxmlformats.org/officeDocument/2006/relationships/image"/></Relationships>
</file>

<file path=ppt/slides/_rels/slide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8.png" Type="http://schemas.openxmlformats.org/officeDocument/2006/relationships/image"/><Relationship Id="rId3" Target="../media/image9.svg" Type="http://schemas.openxmlformats.org/officeDocument/2006/relationships/image"/><Relationship Id="rId4" Target="../media/image26.jpeg" Type="http://schemas.openxmlformats.org/officeDocument/2006/relationships/image"/><Relationship Id="rId5" Target="../media/image27.jpeg" Type="http://schemas.openxmlformats.org/officeDocument/2006/relationships/image"/><Relationship Id="rId6" Target="../media/image4.png" Type="http://schemas.openxmlformats.org/officeDocument/2006/relationships/image"/><Relationship Id="rId7" Target="../media/image5.svg" Type="http://schemas.openxmlformats.org/officeDocument/2006/relationships/image"/></Relationships>
</file>

<file path=ppt/slides/_rels/slide9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8.jpeg" Type="http://schemas.openxmlformats.org/officeDocument/2006/relationships/image"/><Relationship Id="rId3" Target="../media/image8.png" Type="http://schemas.openxmlformats.org/officeDocument/2006/relationships/image"/><Relationship Id="rId4" Target="../media/image9.svg" Type="http://schemas.openxmlformats.org/officeDocument/2006/relationships/image"/><Relationship Id="rId5" Target="../media/image4.png" Type="http://schemas.openxmlformats.org/officeDocument/2006/relationships/image"/><Relationship Id="rId6" Target="../media/image5.svg" Type="http://schemas.openxmlformats.org/officeDocument/2006/relationships/image"/></Relationships>
</file>

<file path=ppt/slides/_rels/slide10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8.png" Type="http://schemas.openxmlformats.org/officeDocument/2006/relationships/image"/><Relationship Id="rId3" Target="../media/image9.svg" Type="http://schemas.openxmlformats.org/officeDocument/2006/relationships/image"/><Relationship Id="rId4" Target="../media/image29.jpeg" Type="http://schemas.openxmlformats.org/officeDocument/2006/relationships/image"/><Relationship Id="rId5" Target="../media/image30.jpeg" Type="http://schemas.openxmlformats.org/officeDocument/2006/relationships/image"/><Relationship Id="rId6" Target="../media/image4.png" Type="http://schemas.openxmlformats.org/officeDocument/2006/relationships/image"/><Relationship Id="rId7" Target="../media/image5.svg" Type="http://schemas.openxmlformats.org/officeDocument/2006/relationships/image"/></Relationships>
</file>

<file path=ppt/slides/_rels/slide1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1.jpeg" Type="http://schemas.openxmlformats.org/officeDocument/2006/relationships/image"/><Relationship Id="rId3" Target="../media/image4.png" Type="http://schemas.openxmlformats.org/officeDocument/2006/relationships/image"/><Relationship Id="rId4" Target="../media/image5.svg" Type="http://schemas.openxmlformats.org/officeDocument/2006/relationships/image"/></Relationships>
</file>

<file path=ppt/slides/_rels/slide1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8.png" Type="http://schemas.openxmlformats.org/officeDocument/2006/relationships/image"/><Relationship Id="rId3" Target="../media/image9.svg" Type="http://schemas.openxmlformats.org/officeDocument/2006/relationships/image"/><Relationship Id="rId4" Target="../media/image32.jpeg" Type="http://schemas.openxmlformats.org/officeDocument/2006/relationships/image"/><Relationship Id="rId5" Target="../media/image33.jpeg" Type="http://schemas.openxmlformats.org/officeDocument/2006/relationships/image"/><Relationship Id="rId6" Target="../media/image4.png" Type="http://schemas.openxmlformats.org/officeDocument/2006/relationships/image"/><Relationship Id="rId7" Target="../media/image5.svg" Type="http://schemas.openxmlformats.org/officeDocument/2006/relationships/image"/></Relationships>
</file>

<file path=ppt/slides/_rels/slide1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4.jpeg" Type="http://schemas.openxmlformats.org/officeDocument/2006/relationships/image"/><Relationship Id="rId3" Target="../media/image4.png" Type="http://schemas.openxmlformats.org/officeDocument/2006/relationships/image"/><Relationship Id="rId4" Target="../media/image5.svg" Type="http://schemas.openxmlformats.org/officeDocument/2006/relationships/image"/></Relationships>
</file>

<file path=ppt/slides/_rels/slide1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8.png" Type="http://schemas.openxmlformats.org/officeDocument/2006/relationships/image"/><Relationship Id="rId3" Target="../media/image9.svg" Type="http://schemas.openxmlformats.org/officeDocument/2006/relationships/image"/><Relationship Id="rId4" Target="../media/image4.png" Type="http://schemas.openxmlformats.org/officeDocument/2006/relationships/image"/><Relationship Id="rId5" Target="../media/image5.svg" Type="http://schemas.openxmlformats.org/officeDocument/2006/relationships/image"/><Relationship Id="rId6" Target="../media/image35.jpeg" Type="http://schemas.openxmlformats.org/officeDocument/2006/relationships/image"/></Relationships>
</file>

<file path=ppt/slides/_rels/slide1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6.jpeg" Type="http://schemas.openxmlformats.org/officeDocument/2006/relationships/image"/><Relationship Id="rId3" Target="../media/image4.png" Type="http://schemas.openxmlformats.org/officeDocument/2006/relationships/image"/><Relationship Id="rId4" Target="../media/image5.svg" Type="http://schemas.openxmlformats.org/officeDocument/2006/relationships/image"/></Relationships>
</file>

<file path=ppt/slides/_rels/slide1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8.png" Type="http://schemas.openxmlformats.org/officeDocument/2006/relationships/image"/><Relationship Id="rId3" Target="../media/image9.svg" Type="http://schemas.openxmlformats.org/officeDocument/2006/relationships/image"/><Relationship Id="rId4" Target="../media/image4.png" Type="http://schemas.openxmlformats.org/officeDocument/2006/relationships/image"/><Relationship Id="rId5" Target="../media/image5.svg" Type="http://schemas.openxmlformats.org/officeDocument/2006/relationships/image"/><Relationship Id="rId6" Target="../media/image37.jpeg" Type="http://schemas.openxmlformats.org/officeDocument/2006/relationships/image"/></Relationships>
</file>

<file path=ppt/slides/_rels/slide1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8.jpeg" Type="http://schemas.openxmlformats.org/officeDocument/2006/relationships/image"/><Relationship Id="rId3" Target="../media/image4.png" Type="http://schemas.openxmlformats.org/officeDocument/2006/relationships/image"/><Relationship Id="rId4" Target="../media/image5.svg" Type="http://schemas.openxmlformats.org/officeDocument/2006/relationships/image"/></Relationships>
</file>

<file path=ppt/slides/_rels/slide1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8.png" Type="http://schemas.openxmlformats.org/officeDocument/2006/relationships/image"/><Relationship Id="rId3" Target="../media/image9.svg" Type="http://schemas.openxmlformats.org/officeDocument/2006/relationships/image"/><Relationship Id="rId4" Target="../media/image4.png" Type="http://schemas.openxmlformats.org/officeDocument/2006/relationships/image"/><Relationship Id="rId5" Target="../media/image5.svg" Type="http://schemas.openxmlformats.org/officeDocument/2006/relationships/image"/><Relationship Id="rId6" Target="../media/image39.jpeg" Type="http://schemas.openxmlformats.org/officeDocument/2006/relationships/image"/></Relationships>
</file>

<file path=ppt/slides/_rels/slide19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40.jpeg" Type="http://schemas.openxmlformats.org/officeDocument/2006/relationships/image"/><Relationship Id="rId3" Target="../media/image4.png" Type="http://schemas.openxmlformats.org/officeDocument/2006/relationships/image"/><Relationship Id="rId4" Target="../media/image5.svg" Type="http://schemas.openxmlformats.org/officeDocument/2006/relationships/image"/></Relationships>
</file>

<file path=ppt/slides/_rels/slide20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8.png" Type="http://schemas.openxmlformats.org/officeDocument/2006/relationships/image"/><Relationship Id="rId3" Target="../media/image9.svg" Type="http://schemas.openxmlformats.org/officeDocument/2006/relationships/image"/><Relationship Id="rId4" Target="../media/image4.png" Type="http://schemas.openxmlformats.org/officeDocument/2006/relationships/image"/><Relationship Id="rId5" Target="../media/image5.svg" Type="http://schemas.openxmlformats.org/officeDocument/2006/relationships/image"/></Relationships>
</file>

<file path=ppt/slides/_rels/slide2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44.jpeg" Type="http://schemas.openxmlformats.org/officeDocument/2006/relationships/image"/><Relationship Id="rId11" Target="../media/image45.jpeg" Type="http://schemas.openxmlformats.org/officeDocument/2006/relationships/image"/><Relationship Id="rId2" Target="../media/image8.png" Type="http://schemas.openxmlformats.org/officeDocument/2006/relationships/image"/><Relationship Id="rId3" Target="../media/image9.svg" Type="http://schemas.openxmlformats.org/officeDocument/2006/relationships/image"/><Relationship Id="rId4" Target="../media/image4.png" Type="http://schemas.openxmlformats.org/officeDocument/2006/relationships/image"/><Relationship Id="rId5" Target="../media/image5.svg" Type="http://schemas.openxmlformats.org/officeDocument/2006/relationships/image"/><Relationship Id="rId6" Target="../media/image41.jpeg" Type="http://schemas.openxmlformats.org/officeDocument/2006/relationships/image"/><Relationship Id="rId7" Target="../media/image42.jpeg" Type="http://schemas.openxmlformats.org/officeDocument/2006/relationships/image"/><Relationship Id="rId8" Target="../media/image43.jpeg" Type="http://schemas.openxmlformats.org/officeDocument/2006/relationships/image"/><Relationship Id="rId9" Target="../media/image37.jpeg" Type="http://schemas.openxmlformats.org/officeDocument/2006/relationships/image"/></Relationships>
</file>

<file path=ppt/slides/_rels/slide2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8.png" Type="http://schemas.openxmlformats.org/officeDocument/2006/relationships/image"/><Relationship Id="rId3" Target="../media/image9.svg" Type="http://schemas.openxmlformats.org/officeDocument/2006/relationships/image"/><Relationship Id="rId4" Target="../media/image4.png" Type="http://schemas.openxmlformats.org/officeDocument/2006/relationships/image"/><Relationship Id="rId5" Target="../media/image5.svg" Type="http://schemas.openxmlformats.org/officeDocument/2006/relationships/image"/></Relationships>
</file>

<file path=ppt/slides/_rels/slide2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46.jpeg" Type="http://schemas.openxmlformats.org/officeDocument/2006/relationships/image"/><Relationship Id="rId3" Target="../media/image8.png" Type="http://schemas.openxmlformats.org/officeDocument/2006/relationships/image"/><Relationship Id="rId4" Target="../media/image9.svg" Type="http://schemas.openxmlformats.org/officeDocument/2006/relationships/image"/><Relationship Id="rId5" Target="../media/image6.png" Type="http://schemas.openxmlformats.org/officeDocument/2006/relationships/image"/><Relationship Id="rId6" Target="../media/image7.svg" Type="http://schemas.openxmlformats.org/officeDocument/2006/relationships/image"/><Relationship Id="rId7" Target="../media/image4.png" Type="http://schemas.openxmlformats.org/officeDocument/2006/relationships/image"/><Relationship Id="rId8" Target="../media/image5.svg" Type="http://schemas.openxmlformats.org/officeDocument/2006/relationships/image"/></Relationships>
</file>

<file path=ppt/slides/_rels/slide2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50.jpeg" Type="http://schemas.openxmlformats.org/officeDocument/2006/relationships/image"/><Relationship Id="rId11" Target="../media/image51.jpeg" Type="http://schemas.openxmlformats.org/officeDocument/2006/relationships/image"/><Relationship Id="rId12" Target="../media/image52.jpeg" Type="http://schemas.openxmlformats.org/officeDocument/2006/relationships/image"/><Relationship Id="rId2" Target="../media/image8.png" Type="http://schemas.openxmlformats.org/officeDocument/2006/relationships/image"/><Relationship Id="rId3" Target="../media/image9.svg" Type="http://schemas.openxmlformats.org/officeDocument/2006/relationships/image"/><Relationship Id="rId4" Target="../media/image4.png" Type="http://schemas.openxmlformats.org/officeDocument/2006/relationships/image"/><Relationship Id="rId5" Target="../media/image5.svg" Type="http://schemas.openxmlformats.org/officeDocument/2006/relationships/image"/><Relationship Id="rId6" Target="../media/image24.jpeg" Type="http://schemas.openxmlformats.org/officeDocument/2006/relationships/image"/><Relationship Id="rId7" Target="../media/image47.jpeg" Type="http://schemas.openxmlformats.org/officeDocument/2006/relationships/image"/><Relationship Id="rId8" Target="../media/image48.jpeg" Type="http://schemas.openxmlformats.org/officeDocument/2006/relationships/image"/><Relationship Id="rId9" Target="../media/image49.jpeg" Type="http://schemas.openxmlformats.org/officeDocument/2006/relationships/image"/></Relationships>
</file>

<file path=ppt/slides/_rels/slide2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8.png" Type="http://schemas.openxmlformats.org/officeDocument/2006/relationships/image"/><Relationship Id="rId3" Target="../media/image9.svg" Type="http://schemas.openxmlformats.org/officeDocument/2006/relationships/image"/><Relationship Id="rId4" Target="../media/image4.png" Type="http://schemas.openxmlformats.org/officeDocument/2006/relationships/image"/><Relationship Id="rId5" Target="../media/image5.svg" Type="http://schemas.openxmlformats.org/officeDocument/2006/relationships/image"/><Relationship Id="rId6" Target="../media/image53.jpeg" Type="http://schemas.openxmlformats.org/officeDocument/2006/relationships/image"/><Relationship Id="rId7" Target="../media/image54.jpeg" Type="http://schemas.openxmlformats.org/officeDocument/2006/relationships/image"/><Relationship Id="rId8" Target="../media/image55.jpeg" Type="http://schemas.openxmlformats.org/officeDocument/2006/relationships/image"/><Relationship Id="rId9" Target="../media/image30.jpeg" Type="http://schemas.openxmlformats.org/officeDocument/2006/relationships/image"/></Relationships>
</file>

<file path=ppt/slides/_rels/slide2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59.jpeg" Type="http://schemas.openxmlformats.org/officeDocument/2006/relationships/image"/><Relationship Id="rId2" Target="../media/image8.png" Type="http://schemas.openxmlformats.org/officeDocument/2006/relationships/image"/><Relationship Id="rId3" Target="../media/image9.svg" Type="http://schemas.openxmlformats.org/officeDocument/2006/relationships/image"/><Relationship Id="rId4" Target="../media/image4.png" Type="http://schemas.openxmlformats.org/officeDocument/2006/relationships/image"/><Relationship Id="rId5" Target="../media/image5.svg" Type="http://schemas.openxmlformats.org/officeDocument/2006/relationships/image"/><Relationship Id="rId6" Target="../media/image56.png" Type="http://schemas.openxmlformats.org/officeDocument/2006/relationships/image"/><Relationship Id="rId7" Target="../media/image57.jpeg" Type="http://schemas.openxmlformats.org/officeDocument/2006/relationships/image"/><Relationship Id="rId8" Target="../media/image58.jpeg" Type="http://schemas.openxmlformats.org/officeDocument/2006/relationships/image"/><Relationship Id="rId9" Target="../media/image29.jpeg" Type="http://schemas.openxmlformats.org/officeDocument/2006/relationships/image"/></Relationships>
</file>

<file path=ppt/slides/_rels/slide2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31.jpeg" Type="http://schemas.openxmlformats.org/officeDocument/2006/relationships/image"/><Relationship Id="rId11" Target="../media/image64.jpeg" Type="http://schemas.openxmlformats.org/officeDocument/2006/relationships/image"/><Relationship Id="rId2" Target="../media/image8.png" Type="http://schemas.openxmlformats.org/officeDocument/2006/relationships/image"/><Relationship Id="rId3" Target="../media/image9.svg" Type="http://schemas.openxmlformats.org/officeDocument/2006/relationships/image"/><Relationship Id="rId4" Target="../media/image4.png" Type="http://schemas.openxmlformats.org/officeDocument/2006/relationships/image"/><Relationship Id="rId5" Target="../media/image5.svg" Type="http://schemas.openxmlformats.org/officeDocument/2006/relationships/image"/><Relationship Id="rId6" Target="../media/image60.jpeg" Type="http://schemas.openxmlformats.org/officeDocument/2006/relationships/image"/><Relationship Id="rId7" Target="../media/image61.jpeg" Type="http://schemas.openxmlformats.org/officeDocument/2006/relationships/image"/><Relationship Id="rId8" Target="../media/image62.jpeg" Type="http://schemas.openxmlformats.org/officeDocument/2006/relationships/image"/><Relationship Id="rId9" Target="../media/image63.jpeg" Type="http://schemas.openxmlformats.org/officeDocument/2006/relationships/image"/></Relationships>
</file>

<file path=ppt/slides/_rels/slide2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8.png" Type="http://schemas.openxmlformats.org/officeDocument/2006/relationships/image"/><Relationship Id="rId3" Target="../media/image9.svg" Type="http://schemas.openxmlformats.org/officeDocument/2006/relationships/image"/><Relationship Id="rId4" Target="../media/image4.png" Type="http://schemas.openxmlformats.org/officeDocument/2006/relationships/image"/><Relationship Id="rId5" Target="../media/image5.svg" Type="http://schemas.openxmlformats.org/officeDocument/2006/relationships/image"/><Relationship Id="rId6" Target="../media/image65.jpeg" Type="http://schemas.openxmlformats.org/officeDocument/2006/relationships/image"/><Relationship Id="rId7" Target="../media/image66.jpeg" Type="http://schemas.openxmlformats.org/officeDocument/2006/relationships/image"/><Relationship Id="rId8" Target="../media/image33.jpeg" Type="http://schemas.openxmlformats.org/officeDocument/2006/relationships/image"/><Relationship Id="rId9" Target="../media/image32.jpeg" Type="http://schemas.openxmlformats.org/officeDocument/2006/relationships/image"/></Relationships>
</file>

<file path=ppt/slides/_rels/slide29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8.png" Type="http://schemas.openxmlformats.org/officeDocument/2006/relationships/image"/><Relationship Id="rId3" Target="../media/image9.svg" Type="http://schemas.openxmlformats.org/officeDocument/2006/relationships/image"/><Relationship Id="rId4" Target="../media/image4.png" Type="http://schemas.openxmlformats.org/officeDocument/2006/relationships/image"/><Relationship Id="rId5" Target="../media/image5.svg" Type="http://schemas.openxmlformats.org/officeDocument/2006/relationships/image"/><Relationship Id="rId6" Target="../media/image67.jpeg" Type="http://schemas.openxmlformats.org/officeDocument/2006/relationships/image"/><Relationship Id="rId7" Target="../media/image68.jpeg" Type="http://schemas.openxmlformats.org/officeDocument/2006/relationships/image"/><Relationship Id="rId8" Target="../media/image25.jpeg" Type="http://schemas.openxmlformats.org/officeDocument/2006/relationships/image"/></Relationships>
</file>

<file path=ppt/slides/_rels/slide30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8.png" Type="http://schemas.openxmlformats.org/officeDocument/2006/relationships/image"/><Relationship Id="rId3" Target="../media/image9.svg" Type="http://schemas.openxmlformats.org/officeDocument/2006/relationships/image"/><Relationship Id="rId4" Target="../media/image4.png" Type="http://schemas.openxmlformats.org/officeDocument/2006/relationships/image"/><Relationship Id="rId5" Target="../media/image5.svg" Type="http://schemas.openxmlformats.org/officeDocument/2006/relationships/image"/><Relationship Id="rId6" Target="../media/image27.jpeg" Type="http://schemas.openxmlformats.org/officeDocument/2006/relationships/image"/><Relationship Id="rId7" Target="../media/image26.jpeg" Type="http://schemas.openxmlformats.org/officeDocument/2006/relationships/image"/><Relationship Id="rId8" Target="../media/image69.png" Type="http://schemas.openxmlformats.org/officeDocument/2006/relationships/image"/></Relationships>
</file>

<file path=ppt/slides/_rels/slide3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72.jpeg" Type="http://schemas.openxmlformats.org/officeDocument/2006/relationships/image"/><Relationship Id="rId11" Target="../media/image4.png" Type="http://schemas.openxmlformats.org/officeDocument/2006/relationships/image"/><Relationship Id="rId12" Target="../media/image5.svg" Type="http://schemas.openxmlformats.org/officeDocument/2006/relationships/image"/><Relationship Id="rId13" Target="../media/image73.png" Type="http://schemas.openxmlformats.org/officeDocument/2006/relationships/image"/><Relationship Id="rId14" Target="../media/image74.svg" Type="http://schemas.openxmlformats.org/officeDocument/2006/relationships/image"/><Relationship Id="rId15" Target="../media/image75.png" Type="http://schemas.openxmlformats.org/officeDocument/2006/relationships/image"/><Relationship Id="rId16" Target="../media/image76.svg" Type="http://schemas.openxmlformats.org/officeDocument/2006/relationships/image"/><Relationship Id="rId17" Target="../media/image77.png" Type="http://schemas.openxmlformats.org/officeDocument/2006/relationships/image"/><Relationship Id="rId18" Target="../media/image78.svg" Type="http://schemas.openxmlformats.org/officeDocument/2006/relationships/image"/><Relationship Id="rId2" Target="../media/image70.png" Type="http://schemas.openxmlformats.org/officeDocument/2006/relationships/image"/><Relationship Id="rId3" Target="../media/image71.svg" Type="http://schemas.openxmlformats.org/officeDocument/2006/relationships/image"/><Relationship Id="rId4" Target="../media/image8.png" Type="http://schemas.openxmlformats.org/officeDocument/2006/relationships/image"/><Relationship Id="rId5" Target="../media/image9.svg" Type="http://schemas.openxmlformats.org/officeDocument/2006/relationships/image"/><Relationship Id="rId6" Target="../media/image10.png" Type="http://schemas.openxmlformats.org/officeDocument/2006/relationships/image"/><Relationship Id="rId7" Target="../media/image11.svg" Type="http://schemas.openxmlformats.org/officeDocument/2006/relationships/image"/><Relationship Id="rId8" Target="../media/image12.png" Type="http://schemas.openxmlformats.org/officeDocument/2006/relationships/image"/><Relationship Id="rId9" Target="../media/image13.svg" Type="http://schemas.openxmlformats.org/officeDocument/2006/relationships/image"/></Relationships>
</file>

<file path=ppt/slides/_rels/slide3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79.jpeg" Type="http://schemas.openxmlformats.org/officeDocument/2006/relationships/image"/><Relationship Id="rId3" Target="../media/image8.png" Type="http://schemas.openxmlformats.org/officeDocument/2006/relationships/image"/><Relationship Id="rId4" Target="../media/image9.svg" Type="http://schemas.openxmlformats.org/officeDocument/2006/relationships/image"/><Relationship Id="rId5" Target="../media/image6.png" Type="http://schemas.openxmlformats.org/officeDocument/2006/relationships/image"/><Relationship Id="rId6" Target="../media/image7.svg" Type="http://schemas.openxmlformats.org/officeDocument/2006/relationships/image"/><Relationship Id="rId7" Target="../media/image4.png" Type="http://schemas.openxmlformats.org/officeDocument/2006/relationships/image"/><Relationship Id="rId8" Target="../media/image5.sv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9222" r="0" b="-9222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413128" y="418698"/>
            <a:ext cx="17461745" cy="9449604"/>
            <a:chOff x="0" y="0"/>
            <a:chExt cx="5906812" cy="3196533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5906813" cy="3196533"/>
            </a:xfrm>
            <a:custGeom>
              <a:avLst/>
              <a:gdLst/>
              <a:ahLst/>
              <a:cxnLst/>
              <a:rect r="r" b="b" t="t" l="l"/>
              <a:pathLst>
                <a:path h="3196533" w="5906813">
                  <a:moveTo>
                    <a:pt x="5782352" y="3196533"/>
                  </a:moveTo>
                  <a:lnTo>
                    <a:pt x="124460" y="3196533"/>
                  </a:lnTo>
                  <a:cubicBezTo>
                    <a:pt x="55880" y="3196533"/>
                    <a:pt x="0" y="3140653"/>
                    <a:pt x="0" y="3072073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5782352" y="0"/>
                  </a:lnTo>
                  <a:cubicBezTo>
                    <a:pt x="5850932" y="0"/>
                    <a:pt x="5906813" y="55880"/>
                    <a:pt x="5906813" y="124460"/>
                  </a:cubicBezTo>
                  <a:lnTo>
                    <a:pt x="5906813" y="3072073"/>
                  </a:lnTo>
                  <a:cubicBezTo>
                    <a:pt x="5906813" y="3140653"/>
                    <a:pt x="5850932" y="3196533"/>
                    <a:pt x="5782352" y="3196533"/>
                  </a:cubicBezTo>
                  <a:close/>
                </a:path>
              </a:pathLst>
            </a:custGeom>
            <a:solidFill>
              <a:srgbClr val="FFFFFF">
                <a:alpha val="2745"/>
              </a:srgbClr>
            </a:solidFill>
          </p:spPr>
        </p:sp>
      </p:grpSp>
      <p:sp>
        <p:nvSpPr>
          <p:cNvPr name="Freeform 5" id="5"/>
          <p:cNvSpPr/>
          <p:nvPr/>
        </p:nvSpPr>
        <p:spPr>
          <a:xfrm flipH="false" flipV="false" rot="0">
            <a:off x="2058405" y="-1942095"/>
            <a:ext cx="14171191" cy="14171191"/>
          </a:xfrm>
          <a:custGeom>
            <a:avLst/>
            <a:gdLst/>
            <a:ahLst/>
            <a:cxnLst/>
            <a:rect r="r" b="b" t="t" l="l"/>
            <a:pathLst>
              <a:path h="14171191" w="14171191">
                <a:moveTo>
                  <a:pt x="0" y="0"/>
                </a:moveTo>
                <a:lnTo>
                  <a:pt x="14171190" y="0"/>
                </a:lnTo>
                <a:lnTo>
                  <a:pt x="14171190" y="14171190"/>
                </a:lnTo>
                <a:lnTo>
                  <a:pt x="0" y="1417119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16229595" y="1028700"/>
            <a:ext cx="1029705" cy="1029705"/>
          </a:xfrm>
          <a:custGeom>
            <a:avLst/>
            <a:gdLst/>
            <a:ahLst/>
            <a:cxnLst/>
            <a:rect r="r" b="b" t="t" l="l"/>
            <a:pathLst>
              <a:path h="1029705" w="1029705">
                <a:moveTo>
                  <a:pt x="0" y="0"/>
                </a:moveTo>
                <a:lnTo>
                  <a:pt x="1029705" y="0"/>
                </a:lnTo>
                <a:lnTo>
                  <a:pt x="1029705" y="1029705"/>
                </a:lnTo>
                <a:lnTo>
                  <a:pt x="0" y="1029705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16229595" y="8228595"/>
            <a:ext cx="1029705" cy="1029705"/>
          </a:xfrm>
          <a:custGeom>
            <a:avLst/>
            <a:gdLst/>
            <a:ahLst/>
            <a:cxnLst/>
            <a:rect r="r" b="b" t="t" l="l"/>
            <a:pathLst>
              <a:path h="1029705" w="1029705">
                <a:moveTo>
                  <a:pt x="0" y="0"/>
                </a:moveTo>
                <a:lnTo>
                  <a:pt x="1029705" y="0"/>
                </a:lnTo>
                <a:lnTo>
                  <a:pt x="1029705" y="1029705"/>
                </a:lnTo>
                <a:lnTo>
                  <a:pt x="0" y="1029705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0">
            <a:off x="1028700" y="1028700"/>
            <a:ext cx="1029705" cy="1029705"/>
          </a:xfrm>
          <a:custGeom>
            <a:avLst/>
            <a:gdLst/>
            <a:ahLst/>
            <a:cxnLst/>
            <a:rect r="r" b="b" t="t" l="l"/>
            <a:pathLst>
              <a:path h="1029705" w="1029705">
                <a:moveTo>
                  <a:pt x="0" y="0"/>
                </a:moveTo>
                <a:lnTo>
                  <a:pt x="1029705" y="0"/>
                </a:lnTo>
                <a:lnTo>
                  <a:pt x="1029705" y="1029705"/>
                </a:lnTo>
                <a:lnTo>
                  <a:pt x="0" y="1029705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0">
            <a:off x="1028700" y="8228595"/>
            <a:ext cx="1029705" cy="1029705"/>
          </a:xfrm>
          <a:custGeom>
            <a:avLst/>
            <a:gdLst/>
            <a:ahLst/>
            <a:cxnLst/>
            <a:rect r="r" b="b" t="t" l="l"/>
            <a:pathLst>
              <a:path h="1029705" w="1029705">
                <a:moveTo>
                  <a:pt x="0" y="0"/>
                </a:moveTo>
                <a:lnTo>
                  <a:pt x="1029705" y="0"/>
                </a:lnTo>
                <a:lnTo>
                  <a:pt x="1029705" y="1029705"/>
                </a:lnTo>
                <a:lnTo>
                  <a:pt x="0" y="1029705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false" flipV="false" rot="0">
            <a:off x="7884053" y="418698"/>
            <a:ext cx="2519894" cy="792621"/>
          </a:xfrm>
          <a:custGeom>
            <a:avLst/>
            <a:gdLst/>
            <a:ahLst/>
            <a:cxnLst/>
            <a:rect r="r" b="b" t="t" l="l"/>
            <a:pathLst>
              <a:path h="792621" w="2519894">
                <a:moveTo>
                  <a:pt x="0" y="0"/>
                </a:moveTo>
                <a:lnTo>
                  <a:pt x="2519894" y="0"/>
                </a:lnTo>
                <a:lnTo>
                  <a:pt x="2519894" y="792621"/>
                </a:lnTo>
                <a:lnTo>
                  <a:pt x="0" y="792621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1" id="11"/>
          <p:cNvSpPr txBox="true"/>
          <p:nvPr/>
        </p:nvSpPr>
        <p:spPr>
          <a:xfrm rot="0">
            <a:off x="4037903" y="4182425"/>
            <a:ext cx="10212194" cy="20174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836"/>
              </a:lnSpc>
            </a:pPr>
            <a:r>
              <a:rPr lang="en-US" b="true" sz="7393">
                <a:solidFill>
                  <a:srgbClr val="FFFFFF"/>
                </a:solidFill>
                <a:latin typeface="Inter Bold"/>
                <a:ea typeface="Inter Bold"/>
                <a:cs typeface="Inter Bold"/>
                <a:sym typeface="Inter Bold"/>
              </a:rPr>
              <a:t> LIVE-STREAM FOR CHURCH SERVICES.</a:t>
            </a:r>
          </a:p>
        </p:txBody>
      </p:sp>
      <p:sp>
        <p:nvSpPr>
          <p:cNvPr name="TextBox 12" id="12"/>
          <p:cNvSpPr txBox="true"/>
          <p:nvPr/>
        </p:nvSpPr>
        <p:spPr>
          <a:xfrm rot="0">
            <a:off x="7884053" y="655499"/>
            <a:ext cx="2519894" cy="31204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695"/>
              </a:lnSpc>
              <a:spcBef>
                <a:spcPct val="0"/>
              </a:spcBef>
            </a:pPr>
            <a:r>
              <a:rPr lang="en-US" sz="1925">
                <a:solidFill>
                  <a:srgbClr val="FFFFFF"/>
                </a:solidFill>
                <a:latin typeface="Poppins Bold"/>
                <a:ea typeface="Poppins Bold"/>
                <a:cs typeface="Poppins Bold"/>
                <a:sym typeface="Poppins Bold"/>
              </a:rPr>
              <a:t>PRESENTATION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004AA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599788" y="190558"/>
            <a:ext cx="17461745" cy="9449604"/>
            <a:chOff x="0" y="0"/>
            <a:chExt cx="5906812" cy="3196533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5906813" cy="3196533"/>
            </a:xfrm>
            <a:custGeom>
              <a:avLst/>
              <a:gdLst/>
              <a:ahLst/>
              <a:cxnLst/>
              <a:rect r="r" b="b" t="t" l="l"/>
              <a:pathLst>
                <a:path h="3196533" w="5906813">
                  <a:moveTo>
                    <a:pt x="5782352" y="3196533"/>
                  </a:moveTo>
                  <a:lnTo>
                    <a:pt x="124460" y="3196533"/>
                  </a:lnTo>
                  <a:cubicBezTo>
                    <a:pt x="55880" y="3196533"/>
                    <a:pt x="0" y="3140653"/>
                    <a:pt x="0" y="3072073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5782352" y="0"/>
                  </a:lnTo>
                  <a:cubicBezTo>
                    <a:pt x="5850932" y="0"/>
                    <a:pt x="5906813" y="55880"/>
                    <a:pt x="5906813" y="124460"/>
                  </a:cubicBezTo>
                  <a:lnTo>
                    <a:pt x="5906813" y="3072073"/>
                  </a:lnTo>
                  <a:cubicBezTo>
                    <a:pt x="5906813" y="3140653"/>
                    <a:pt x="5850932" y="3196533"/>
                    <a:pt x="5782352" y="3196533"/>
                  </a:cubicBezTo>
                  <a:close/>
                </a:path>
              </a:pathLst>
            </a:custGeom>
            <a:solidFill>
              <a:srgbClr val="FFFFFF">
                <a:alpha val="2745"/>
              </a:srgbClr>
            </a:solidFill>
          </p:spPr>
        </p:sp>
      </p:grpSp>
      <p:sp>
        <p:nvSpPr>
          <p:cNvPr name="Freeform 4" id="4"/>
          <p:cNvSpPr/>
          <p:nvPr/>
        </p:nvSpPr>
        <p:spPr>
          <a:xfrm flipH="false" flipV="false" rot="5400000">
            <a:off x="17259300" y="7200900"/>
            <a:ext cx="2057400" cy="2057400"/>
          </a:xfrm>
          <a:custGeom>
            <a:avLst/>
            <a:gdLst/>
            <a:ahLst/>
            <a:cxnLst/>
            <a:rect r="r" b="b" t="t" l="l"/>
            <a:pathLst>
              <a:path h="2057400" w="2057400">
                <a:moveTo>
                  <a:pt x="0" y="0"/>
                </a:moveTo>
                <a:lnTo>
                  <a:pt x="2057400" y="0"/>
                </a:lnTo>
                <a:lnTo>
                  <a:pt x="2057400" y="2057400"/>
                </a:lnTo>
                <a:lnTo>
                  <a:pt x="0" y="20574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1028700" y="1028700"/>
            <a:ext cx="546184" cy="546184"/>
          </a:xfrm>
          <a:custGeom>
            <a:avLst/>
            <a:gdLst/>
            <a:ahLst/>
            <a:cxnLst/>
            <a:rect r="r" b="b" t="t" l="l"/>
            <a:pathLst>
              <a:path h="546184" w="546184">
                <a:moveTo>
                  <a:pt x="0" y="0"/>
                </a:moveTo>
                <a:lnTo>
                  <a:pt x="546184" y="0"/>
                </a:lnTo>
                <a:lnTo>
                  <a:pt x="546184" y="546184"/>
                </a:lnTo>
                <a:lnTo>
                  <a:pt x="0" y="546184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1205735" y="1178928"/>
            <a:ext cx="192115" cy="245728"/>
          </a:xfrm>
          <a:custGeom>
            <a:avLst/>
            <a:gdLst/>
            <a:ahLst/>
            <a:cxnLst/>
            <a:rect r="r" b="b" t="t" l="l"/>
            <a:pathLst>
              <a:path h="245728" w="192115">
                <a:moveTo>
                  <a:pt x="0" y="0"/>
                </a:moveTo>
                <a:lnTo>
                  <a:pt x="192115" y="0"/>
                </a:lnTo>
                <a:lnTo>
                  <a:pt x="192115" y="245728"/>
                </a:lnTo>
                <a:lnTo>
                  <a:pt x="0" y="245728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7475136" y="2177821"/>
            <a:ext cx="634043" cy="634043"/>
          </a:xfrm>
          <a:custGeom>
            <a:avLst/>
            <a:gdLst/>
            <a:ahLst/>
            <a:cxnLst/>
            <a:rect r="r" b="b" t="t" l="l"/>
            <a:pathLst>
              <a:path h="634043" w="634043">
                <a:moveTo>
                  <a:pt x="0" y="0"/>
                </a:moveTo>
                <a:lnTo>
                  <a:pt x="634043" y="0"/>
                </a:lnTo>
                <a:lnTo>
                  <a:pt x="634043" y="634043"/>
                </a:lnTo>
                <a:lnTo>
                  <a:pt x="0" y="634043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8" id="8"/>
          <p:cNvGrpSpPr/>
          <p:nvPr/>
        </p:nvGrpSpPr>
        <p:grpSpPr>
          <a:xfrm rot="0">
            <a:off x="413443" y="2835752"/>
            <a:ext cx="7537578" cy="4230929"/>
            <a:chOff x="0" y="0"/>
            <a:chExt cx="1167768" cy="655482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0" y="0"/>
              <a:ext cx="1167768" cy="655482"/>
            </a:xfrm>
            <a:custGeom>
              <a:avLst/>
              <a:gdLst/>
              <a:ahLst/>
              <a:cxnLst/>
              <a:rect r="r" b="b" t="t" l="l"/>
              <a:pathLst>
                <a:path h="655482" w="1167768">
                  <a:moveTo>
                    <a:pt x="0" y="0"/>
                  </a:moveTo>
                  <a:lnTo>
                    <a:pt x="1167768" y="0"/>
                  </a:lnTo>
                  <a:lnTo>
                    <a:pt x="1167768" y="655482"/>
                  </a:lnTo>
                  <a:lnTo>
                    <a:pt x="0" y="655482"/>
                  </a:lnTo>
                  <a:close/>
                </a:path>
              </a:pathLst>
            </a:custGeom>
            <a:blipFill>
              <a:blip r:embed="rId10"/>
              <a:stretch>
                <a:fillRect l="-8116" t="0" r="-8116" b="0"/>
              </a:stretch>
            </a:blipFill>
          </p:spPr>
        </p:sp>
      </p:grpSp>
      <p:sp>
        <p:nvSpPr>
          <p:cNvPr name="TextBox 10" id="10"/>
          <p:cNvSpPr txBox="true"/>
          <p:nvPr/>
        </p:nvSpPr>
        <p:spPr>
          <a:xfrm rot="0">
            <a:off x="8672773" y="2294425"/>
            <a:ext cx="8586527" cy="96835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7845"/>
              </a:lnSpc>
              <a:spcBef>
                <a:spcPct val="0"/>
              </a:spcBef>
            </a:pPr>
            <a:r>
              <a:rPr lang="en-US" sz="5604" b="true">
                <a:solidFill>
                  <a:srgbClr val="FFFFFF"/>
                </a:solidFill>
                <a:latin typeface="Inter Bold"/>
                <a:ea typeface="Inter Bold"/>
                <a:cs typeface="Inter Bold"/>
                <a:sym typeface="Inter Bold"/>
              </a:rPr>
              <a:t>What is live streaming?</a:t>
            </a:r>
          </a:p>
        </p:txBody>
      </p:sp>
      <p:sp>
        <p:nvSpPr>
          <p:cNvPr name="TextBox 11" id="11"/>
          <p:cNvSpPr txBox="true"/>
          <p:nvPr/>
        </p:nvSpPr>
        <p:spPr>
          <a:xfrm rot="0">
            <a:off x="8417716" y="3478606"/>
            <a:ext cx="9096641" cy="452761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021"/>
              </a:lnSpc>
              <a:spcBef>
                <a:spcPct val="0"/>
              </a:spcBef>
            </a:pPr>
            <a:r>
              <a:rPr lang="en-US" sz="2872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Live streaming is the process of broadcasting video and audio content over the internet in real-time. It allows viewers to watch and engage with the content as it happens, without needing to download or wait for a recording. Live streaming can be done on various platforms, including social media sites like YouTube, Facebook, Instagram, and Twitch, as well as specialized streaming services</a:t>
            </a:r>
          </a:p>
        </p:txBody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004AA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413128" y="418698"/>
            <a:ext cx="17461745" cy="9449604"/>
            <a:chOff x="0" y="0"/>
            <a:chExt cx="5906812" cy="3196533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5906813" cy="3196533"/>
            </a:xfrm>
            <a:custGeom>
              <a:avLst/>
              <a:gdLst/>
              <a:ahLst/>
              <a:cxnLst/>
              <a:rect r="r" b="b" t="t" l="l"/>
              <a:pathLst>
                <a:path h="3196533" w="5906813">
                  <a:moveTo>
                    <a:pt x="5782352" y="3196533"/>
                  </a:moveTo>
                  <a:lnTo>
                    <a:pt x="124460" y="3196533"/>
                  </a:lnTo>
                  <a:cubicBezTo>
                    <a:pt x="55880" y="3196533"/>
                    <a:pt x="0" y="3140653"/>
                    <a:pt x="0" y="3072073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5782352" y="0"/>
                  </a:lnTo>
                  <a:cubicBezTo>
                    <a:pt x="5850932" y="0"/>
                    <a:pt x="5906813" y="55880"/>
                    <a:pt x="5906813" y="124460"/>
                  </a:cubicBezTo>
                  <a:lnTo>
                    <a:pt x="5906813" y="3072073"/>
                  </a:lnTo>
                  <a:cubicBezTo>
                    <a:pt x="5906813" y="3140653"/>
                    <a:pt x="5850932" y="3196533"/>
                    <a:pt x="5782352" y="3196533"/>
                  </a:cubicBezTo>
                  <a:close/>
                </a:path>
              </a:pathLst>
            </a:custGeom>
            <a:solidFill>
              <a:srgbClr val="FFFFFF">
                <a:alpha val="2745"/>
              </a:srgbClr>
            </a:solidFill>
          </p:spPr>
        </p:sp>
      </p:grpSp>
      <p:sp>
        <p:nvSpPr>
          <p:cNvPr name="Freeform 4" id="4"/>
          <p:cNvSpPr/>
          <p:nvPr/>
        </p:nvSpPr>
        <p:spPr>
          <a:xfrm flipH="false" flipV="false" rot="5400000">
            <a:off x="17259300" y="7200900"/>
            <a:ext cx="2057400" cy="2057400"/>
          </a:xfrm>
          <a:custGeom>
            <a:avLst/>
            <a:gdLst/>
            <a:ahLst/>
            <a:cxnLst/>
            <a:rect r="r" b="b" t="t" l="l"/>
            <a:pathLst>
              <a:path h="2057400" w="2057400">
                <a:moveTo>
                  <a:pt x="0" y="0"/>
                </a:moveTo>
                <a:lnTo>
                  <a:pt x="2057400" y="0"/>
                </a:lnTo>
                <a:lnTo>
                  <a:pt x="2057400" y="2057400"/>
                </a:lnTo>
                <a:lnTo>
                  <a:pt x="0" y="20574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5" id="5"/>
          <p:cNvGrpSpPr>
            <a:grpSpLocks noChangeAspect="true"/>
          </p:cNvGrpSpPr>
          <p:nvPr/>
        </p:nvGrpSpPr>
        <p:grpSpPr>
          <a:xfrm rot="0">
            <a:off x="3846556" y="0"/>
            <a:ext cx="10594888" cy="5297444"/>
            <a:chOff x="0" y="0"/>
            <a:chExt cx="6662420" cy="3331210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6662420" cy="3331210"/>
            </a:xfrm>
            <a:custGeom>
              <a:avLst/>
              <a:gdLst/>
              <a:ahLst/>
              <a:cxnLst/>
              <a:rect r="r" b="b" t="t" l="l"/>
              <a:pathLst>
                <a:path h="3331210" w="6662420">
                  <a:moveTo>
                    <a:pt x="3331210" y="0"/>
                  </a:moveTo>
                  <a:lnTo>
                    <a:pt x="6662420" y="0"/>
                  </a:lnTo>
                  <a:cubicBezTo>
                    <a:pt x="6662420" y="1840230"/>
                    <a:pt x="5171440" y="3331210"/>
                    <a:pt x="3331210" y="3331210"/>
                  </a:cubicBezTo>
                  <a:cubicBezTo>
                    <a:pt x="1490980" y="3331210"/>
                    <a:pt x="0" y="1840230"/>
                    <a:pt x="0" y="0"/>
                  </a:cubicBezTo>
                  <a:lnTo>
                    <a:pt x="3331210" y="0"/>
                  </a:lnTo>
                  <a:close/>
                </a:path>
              </a:pathLst>
            </a:custGeom>
            <a:blipFill>
              <a:blip r:embed="rId4"/>
              <a:stretch>
                <a:fillRect l="0" t="-6181" r="0" b="-6181"/>
              </a:stretch>
            </a:blipFill>
          </p:spPr>
        </p:sp>
      </p:grpSp>
      <p:sp>
        <p:nvSpPr>
          <p:cNvPr name="Freeform 7" id="7"/>
          <p:cNvSpPr/>
          <p:nvPr/>
        </p:nvSpPr>
        <p:spPr>
          <a:xfrm flipH="false" flipV="false" rot="0">
            <a:off x="5788897" y="4351942"/>
            <a:ext cx="6710207" cy="2110665"/>
          </a:xfrm>
          <a:custGeom>
            <a:avLst/>
            <a:gdLst/>
            <a:ahLst/>
            <a:cxnLst/>
            <a:rect r="r" b="b" t="t" l="l"/>
            <a:pathLst>
              <a:path h="2110665" w="6710207">
                <a:moveTo>
                  <a:pt x="0" y="0"/>
                </a:moveTo>
                <a:lnTo>
                  <a:pt x="6710206" y="0"/>
                </a:lnTo>
                <a:lnTo>
                  <a:pt x="6710206" y="2110665"/>
                </a:lnTo>
                <a:lnTo>
                  <a:pt x="0" y="2110665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  <a:ln cap="sq">
            <a:noFill/>
            <a:prstDash val="solid"/>
            <a:miter/>
          </a:ln>
        </p:spPr>
      </p:sp>
      <p:sp>
        <p:nvSpPr>
          <p:cNvPr name="TextBox 8" id="8"/>
          <p:cNvSpPr txBox="true"/>
          <p:nvPr/>
        </p:nvSpPr>
        <p:spPr>
          <a:xfrm rot="0">
            <a:off x="5788897" y="4751763"/>
            <a:ext cx="6710207" cy="116814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9418"/>
              </a:lnSpc>
              <a:spcBef>
                <a:spcPct val="0"/>
              </a:spcBef>
            </a:pPr>
            <a:r>
              <a:rPr lang="en-US" b="true" sz="6727">
                <a:solidFill>
                  <a:srgbClr val="FFFFFF"/>
                </a:solidFill>
                <a:latin typeface="Inter Bold"/>
                <a:ea typeface="Inter Bold"/>
                <a:cs typeface="Inter Bold"/>
                <a:sym typeface="Inter Bold"/>
              </a:rPr>
              <a:t>  Key benefits </a:t>
            </a:r>
          </a:p>
        </p:txBody>
      </p:sp>
      <p:sp>
        <p:nvSpPr>
          <p:cNvPr name="Freeform 9" id="9"/>
          <p:cNvSpPr/>
          <p:nvPr/>
        </p:nvSpPr>
        <p:spPr>
          <a:xfrm flipH="false" flipV="false" rot="0">
            <a:off x="7171266" y="8427431"/>
            <a:ext cx="3945468" cy="93257"/>
          </a:xfrm>
          <a:custGeom>
            <a:avLst/>
            <a:gdLst/>
            <a:ahLst/>
            <a:cxnLst/>
            <a:rect r="r" b="b" t="t" l="l"/>
            <a:pathLst>
              <a:path h="93257" w="3945468">
                <a:moveTo>
                  <a:pt x="0" y="0"/>
                </a:moveTo>
                <a:lnTo>
                  <a:pt x="3945468" y="0"/>
                </a:lnTo>
                <a:lnTo>
                  <a:pt x="3945468" y="93256"/>
                </a:lnTo>
                <a:lnTo>
                  <a:pt x="0" y="93256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0" id="10"/>
          <p:cNvSpPr txBox="true"/>
          <p:nvPr/>
        </p:nvSpPr>
        <p:spPr>
          <a:xfrm rot="0">
            <a:off x="1574884" y="6649392"/>
            <a:ext cx="14704550" cy="93425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796"/>
              </a:lnSpc>
              <a:spcBef>
                <a:spcPct val="0"/>
              </a:spcBef>
            </a:pPr>
            <a:r>
              <a:rPr lang="en-US" sz="5568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Real-time interaction, Engagement, etc</a:t>
            </a:r>
          </a:p>
        </p:txBody>
      </p:sp>
      <p:sp>
        <p:nvSpPr>
          <p:cNvPr name="Freeform 11" id="11"/>
          <p:cNvSpPr/>
          <p:nvPr/>
        </p:nvSpPr>
        <p:spPr>
          <a:xfrm flipH="false" flipV="false" rot="0">
            <a:off x="3212512" y="3717898"/>
            <a:ext cx="634043" cy="634043"/>
          </a:xfrm>
          <a:custGeom>
            <a:avLst/>
            <a:gdLst/>
            <a:ahLst/>
            <a:cxnLst/>
            <a:rect r="r" b="b" t="t" l="l"/>
            <a:pathLst>
              <a:path h="634043" w="634043">
                <a:moveTo>
                  <a:pt x="0" y="0"/>
                </a:moveTo>
                <a:lnTo>
                  <a:pt x="634044" y="0"/>
                </a:lnTo>
                <a:lnTo>
                  <a:pt x="634044" y="634044"/>
                </a:lnTo>
                <a:lnTo>
                  <a:pt x="0" y="634044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2" id="12"/>
          <p:cNvSpPr/>
          <p:nvPr/>
        </p:nvSpPr>
        <p:spPr>
          <a:xfrm flipH="false" flipV="false" rot="0">
            <a:off x="14441444" y="3717898"/>
            <a:ext cx="634043" cy="634043"/>
          </a:xfrm>
          <a:custGeom>
            <a:avLst/>
            <a:gdLst/>
            <a:ahLst/>
            <a:cxnLst/>
            <a:rect r="r" b="b" t="t" l="l"/>
            <a:pathLst>
              <a:path h="634043" w="634043">
                <a:moveTo>
                  <a:pt x="0" y="0"/>
                </a:moveTo>
                <a:lnTo>
                  <a:pt x="634044" y="0"/>
                </a:lnTo>
                <a:lnTo>
                  <a:pt x="634044" y="634044"/>
                </a:lnTo>
                <a:lnTo>
                  <a:pt x="0" y="634044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004AA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413128" y="418698"/>
            <a:ext cx="17461745" cy="9449604"/>
            <a:chOff x="0" y="0"/>
            <a:chExt cx="5906812" cy="3196533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5906813" cy="3196533"/>
            </a:xfrm>
            <a:custGeom>
              <a:avLst/>
              <a:gdLst/>
              <a:ahLst/>
              <a:cxnLst/>
              <a:rect r="r" b="b" t="t" l="l"/>
              <a:pathLst>
                <a:path h="3196533" w="5906813">
                  <a:moveTo>
                    <a:pt x="5782352" y="3196533"/>
                  </a:moveTo>
                  <a:lnTo>
                    <a:pt x="124460" y="3196533"/>
                  </a:lnTo>
                  <a:cubicBezTo>
                    <a:pt x="55880" y="3196533"/>
                    <a:pt x="0" y="3140653"/>
                    <a:pt x="0" y="3072073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5782352" y="0"/>
                  </a:lnTo>
                  <a:cubicBezTo>
                    <a:pt x="5850932" y="0"/>
                    <a:pt x="5906813" y="55880"/>
                    <a:pt x="5906813" y="124460"/>
                  </a:cubicBezTo>
                  <a:lnTo>
                    <a:pt x="5906813" y="3072073"/>
                  </a:lnTo>
                  <a:cubicBezTo>
                    <a:pt x="5906813" y="3140653"/>
                    <a:pt x="5850932" y="3196533"/>
                    <a:pt x="5782352" y="3196533"/>
                  </a:cubicBezTo>
                  <a:close/>
                </a:path>
              </a:pathLst>
            </a:custGeom>
            <a:solidFill>
              <a:srgbClr val="FFFFFF">
                <a:alpha val="2745"/>
              </a:srgbClr>
            </a:solidFill>
          </p:spPr>
        </p:sp>
      </p:grpSp>
      <p:sp>
        <p:nvSpPr>
          <p:cNvPr name="Freeform 4" id="4"/>
          <p:cNvSpPr/>
          <p:nvPr/>
        </p:nvSpPr>
        <p:spPr>
          <a:xfrm flipH="false" flipV="false" rot="5400000">
            <a:off x="17259300" y="7200900"/>
            <a:ext cx="2057400" cy="2057400"/>
          </a:xfrm>
          <a:custGeom>
            <a:avLst/>
            <a:gdLst/>
            <a:ahLst/>
            <a:cxnLst/>
            <a:rect r="r" b="b" t="t" l="l"/>
            <a:pathLst>
              <a:path h="2057400" w="2057400">
                <a:moveTo>
                  <a:pt x="0" y="0"/>
                </a:moveTo>
                <a:lnTo>
                  <a:pt x="2057400" y="0"/>
                </a:lnTo>
                <a:lnTo>
                  <a:pt x="2057400" y="2057400"/>
                </a:lnTo>
                <a:lnTo>
                  <a:pt x="0" y="20574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1028700" y="1028700"/>
            <a:ext cx="546184" cy="546184"/>
          </a:xfrm>
          <a:custGeom>
            <a:avLst/>
            <a:gdLst/>
            <a:ahLst/>
            <a:cxnLst/>
            <a:rect r="r" b="b" t="t" l="l"/>
            <a:pathLst>
              <a:path h="546184" w="546184">
                <a:moveTo>
                  <a:pt x="0" y="0"/>
                </a:moveTo>
                <a:lnTo>
                  <a:pt x="546184" y="0"/>
                </a:lnTo>
                <a:lnTo>
                  <a:pt x="546184" y="546184"/>
                </a:lnTo>
                <a:lnTo>
                  <a:pt x="0" y="546184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1205735" y="1178928"/>
            <a:ext cx="192115" cy="245728"/>
          </a:xfrm>
          <a:custGeom>
            <a:avLst/>
            <a:gdLst/>
            <a:ahLst/>
            <a:cxnLst/>
            <a:rect r="r" b="b" t="t" l="l"/>
            <a:pathLst>
              <a:path h="245728" w="192115">
                <a:moveTo>
                  <a:pt x="0" y="0"/>
                </a:moveTo>
                <a:lnTo>
                  <a:pt x="192115" y="0"/>
                </a:lnTo>
                <a:lnTo>
                  <a:pt x="192115" y="245728"/>
                </a:lnTo>
                <a:lnTo>
                  <a:pt x="0" y="245728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7" id="7"/>
          <p:cNvGrpSpPr>
            <a:grpSpLocks noChangeAspect="true"/>
          </p:cNvGrpSpPr>
          <p:nvPr/>
        </p:nvGrpSpPr>
        <p:grpSpPr>
          <a:xfrm rot="0">
            <a:off x="10143331" y="1890601"/>
            <a:ext cx="6505825" cy="6505799"/>
            <a:chOff x="0" y="0"/>
            <a:chExt cx="6350000" cy="6349975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6350000" cy="6349974"/>
            </a:xfrm>
            <a:custGeom>
              <a:avLst/>
              <a:gdLst/>
              <a:ahLst/>
              <a:cxnLst/>
              <a:rect r="r" b="b" t="t" l="l"/>
              <a:pathLst>
                <a:path h="6349974" w="6350000">
                  <a:moveTo>
                    <a:pt x="6350000" y="3175025"/>
                  </a:moveTo>
                  <a:cubicBezTo>
                    <a:pt x="6350000" y="4928451"/>
                    <a:pt x="4928476" y="6349974"/>
                    <a:pt x="3175000" y="6349974"/>
                  </a:cubicBezTo>
                  <a:cubicBezTo>
                    <a:pt x="1421498" y="6349974"/>
                    <a:pt x="0" y="4928451"/>
                    <a:pt x="0" y="3175025"/>
                  </a:cubicBezTo>
                  <a:cubicBezTo>
                    <a:pt x="0" y="1421511"/>
                    <a:pt x="1421498" y="0"/>
                    <a:pt x="3175000" y="0"/>
                  </a:cubicBezTo>
                  <a:cubicBezTo>
                    <a:pt x="4928501" y="0"/>
                    <a:pt x="6350000" y="1421511"/>
                    <a:pt x="6350000" y="3175025"/>
                  </a:cubicBezTo>
                  <a:close/>
                </a:path>
              </a:pathLst>
            </a:custGeom>
            <a:blipFill>
              <a:blip r:embed="rId8"/>
              <a:stretch>
                <a:fillRect l="-85724" t="0" r="-4751" b="0"/>
              </a:stretch>
            </a:blipFill>
          </p:spPr>
        </p:sp>
      </p:grpSp>
      <p:sp>
        <p:nvSpPr>
          <p:cNvPr name="Freeform 9" id="9"/>
          <p:cNvSpPr/>
          <p:nvPr/>
        </p:nvSpPr>
        <p:spPr>
          <a:xfrm flipH="false" flipV="false" rot="0">
            <a:off x="9826310" y="1573579"/>
            <a:ext cx="634043" cy="634043"/>
          </a:xfrm>
          <a:custGeom>
            <a:avLst/>
            <a:gdLst/>
            <a:ahLst/>
            <a:cxnLst/>
            <a:rect r="r" b="b" t="t" l="l"/>
            <a:pathLst>
              <a:path h="634043" w="634043">
                <a:moveTo>
                  <a:pt x="0" y="0"/>
                </a:moveTo>
                <a:lnTo>
                  <a:pt x="634043" y="0"/>
                </a:lnTo>
                <a:lnTo>
                  <a:pt x="634043" y="634043"/>
                </a:lnTo>
                <a:lnTo>
                  <a:pt x="0" y="634043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false" flipV="false" rot="0">
            <a:off x="16332134" y="8079378"/>
            <a:ext cx="634043" cy="634043"/>
          </a:xfrm>
          <a:custGeom>
            <a:avLst/>
            <a:gdLst/>
            <a:ahLst/>
            <a:cxnLst/>
            <a:rect r="r" b="b" t="t" l="l"/>
            <a:pathLst>
              <a:path h="634043" w="634043">
                <a:moveTo>
                  <a:pt x="0" y="0"/>
                </a:moveTo>
                <a:lnTo>
                  <a:pt x="634044" y="0"/>
                </a:lnTo>
                <a:lnTo>
                  <a:pt x="634044" y="634043"/>
                </a:lnTo>
                <a:lnTo>
                  <a:pt x="0" y="634043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1" id="11"/>
          <p:cNvSpPr txBox="true"/>
          <p:nvPr/>
        </p:nvSpPr>
        <p:spPr>
          <a:xfrm rot="0">
            <a:off x="1787373" y="1221782"/>
            <a:ext cx="1737382" cy="19812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680"/>
              </a:lnSpc>
              <a:spcBef>
                <a:spcPct val="0"/>
              </a:spcBef>
            </a:pPr>
            <a:r>
              <a:rPr lang="en-US" sz="1200">
                <a:solidFill>
                  <a:srgbClr val="FFFFFF"/>
                </a:solidFill>
                <a:latin typeface="Poppins Bold"/>
                <a:ea typeface="Poppins Bold"/>
                <a:cs typeface="Poppins Bold"/>
                <a:sym typeface="Poppins Bold"/>
              </a:rPr>
              <a:t>STUDIO SHODWE</a:t>
            </a:r>
          </a:p>
        </p:txBody>
      </p:sp>
      <p:sp>
        <p:nvSpPr>
          <p:cNvPr name="TextBox 12" id="12"/>
          <p:cNvSpPr txBox="true"/>
          <p:nvPr/>
        </p:nvSpPr>
        <p:spPr>
          <a:xfrm rot="0">
            <a:off x="1301792" y="2944275"/>
            <a:ext cx="8672980" cy="121115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9813"/>
              </a:lnSpc>
              <a:spcBef>
                <a:spcPct val="0"/>
              </a:spcBef>
            </a:pPr>
            <a:r>
              <a:rPr lang="en-US" sz="7009" b="true">
                <a:solidFill>
                  <a:srgbClr val="FFFFFF"/>
                </a:solidFill>
                <a:latin typeface="Inter Bold"/>
                <a:ea typeface="Inter Bold"/>
                <a:cs typeface="Inter Bold"/>
                <a:sym typeface="Inter Bold"/>
              </a:rPr>
              <a:t>Popular Platforms:</a:t>
            </a:r>
          </a:p>
        </p:txBody>
      </p:sp>
      <p:sp>
        <p:nvSpPr>
          <p:cNvPr name="TextBox 13" id="13"/>
          <p:cNvSpPr txBox="true"/>
          <p:nvPr/>
        </p:nvSpPr>
        <p:spPr>
          <a:xfrm rot="0">
            <a:off x="1657982" y="4526483"/>
            <a:ext cx="7486018" cy="144997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784"/>
              </a:lnSpc>
              <a:spcBef>
                <a:spcPct val="0"/>
              </a:spcBef>
            </a:pPr>
            <a:r>
              <a:rPr lang="en-US" b="true" sz="4131">
                <a:solidFill>
                  <a:srgbClr val="FFBD59"/>
                </a:solidFill>
                <a:latin typeface="Inter Bold"/>
                <a:ea typeface="Inter Bold"/>
                <a:cs typeface="Inter Bold"/>
                <a:sym typeface="Inter Bold"/>
              </a:rPr>
              <a:t>YouTube Live, Facebook Live, Twitch, Instagram Live.</a:t>
            </a:r>
          </a:p>
        </p:txBody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004AA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-69159"/>
            <a:ext cx="18288000" cy="10356159"/>
          </a:xfrm>
          <a:custGeom>
            <a:avLst/>
            <a:gdLst/>
            <a:ahLst/>
            <a:cxnLst/>
            <a:rect r="r" b="b" t="t" l="l"/>
            <a:pathLst>
              <a:path h="10356159" w="18288000">
                <a:moveTo>
                  <a:pt x="0" y="0"/>
                </a:moveTo>
                <a:lnTo>
                  <a:pt x="18288000" y="0"/>
                </a:lnTo>
                <a:lnTo>
                  <a:pt x="18288000" y="10356159"/>
                </a:lnTo>
                <a:lnTo>
                  <a:pt x="0" y="10356159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5960" t="0" r="-5677" b="0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413128" y="418698"/>
            <a:ext cx="17461745" cy="9449604"/>
            <a:chOff x="0" y="0"/>
            <a:chExt cx="5906812" cy="3196533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5906813" cy="3196533"/>
            </a:xfrm>
            <a:custGeom>
              <a:avLst/>
              <a:gdLst/>
              <a:ahLst/>
              <a:cxnLst/>
              <a:rect r="r" b="b" t="t" l="l"/>
              <a:pathLst>
                <a:path h="3196533" w="5906813">
                  <a:moveTo>
                    <a:pt x="5782352" y="3196533"/>
                  </a:moveTo>
                  <a:lnTo>
                    <a:pt x="124460" y="3196533"/>
                  </a:lnTo>
                  <a:cubicBezTo>
                    <a:pt x="55880" y="3196533"/>
                    <a:pt x="0" y="3140653"/>
                    <a:pt x="0" y="3072073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5782352" y="0"/>
                  </a:lnTo>
                  <a:cubicBezTo>
                    <a:pt x="5850932" y="0"/>
                    <a:pt x="5906813" y="55880"/>
                    <a:pt x="5906813" y="124460"/>
                  </a:cubicBezTo>
                  <a:lnTo>
                    <a:pt x="5906813" y="3072073"/>
                  </a:lnTo>
                  <a:cubicBezTo>
                    <a:pt x="5906813" y="3140653"/>
                    <a:pt x="5850932" y="3196533"/>
                    <a:pt x="5782352" y="3196533"/>
                  </a:cubicBezTo>
                  <a:close/>
                </a:path>
              </a:pathLst>
            </a:custGeom>
            <a:solidFill>
              <a:srgbClr val="082DEE">
                <a:alpha val="51765"/>
              </a:srgbClr>
            </a:solidFill>
          </p:spPr>
        </p:sp>
      </p:grpSp>
      <p:sp>
        <p:nvSpPr>
          <p:cNvPr name="Freeform 5" id="5"/>
          <p:cNvSpPr/>
          <p:nvPr/>
        </p:nvSpPr>
        <p:spPr>
          <a:xfrm flipH="false" flipV="false" rot="5400000">
            <a:off x="17259300" y="7200900"/>
            <a:ext cx="2057400" cy="2057400"/>
          </a:xfrm>
          <a:custGeom>
            <a:avLst/>
            <a:gdLst/>
            <a:ahLst/>
            <a:cxnLst/>
            <a:rect r="r" b="b" t="t" l="l"/>
            <a:pathLst>
              <a:path h="2057400" w="2057400">
                <a:moveTo>
                  <a:pt x="0" y="0"/>
                </a:moveTo>
                <a:lnTo>
                  <a:pt x="2057400" y="0"/>
                </a:lnTo>
                <a:lnTo>
                  <a:pt x="2057400" y="2057400"/>
                </a:lnTo>
                <a:lnTo>
                  <a:pt x="0" y="205740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1470352" y="2772631"/>
            <a:ext cx="634043" cy="634043"/>
          </a:xfrm>
          <a:custGeom>
            <a:avLst/>
            <a:gdLst/>
            <a:ahLst/>
            <a:cxnLst/>
            <a:rect r="r" b="b" t="t" l="l"/>
            <a:pathLst>
              <a:path h="634043" w="634043">
                <a:moveTo>
                  <a:pt x="0" y="0"/>
                </a:moveTo>
                <a:lnTo>
                  <a:pt x="634043" y="0"/>
                </a:lnTo>
                <a:lnTo>
                  <a:pt x="634043" y="634043"/>
                </a:lnTo>
                <a:lnTo>
                  <a:pt x="0" y="634043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7002279" y="7654548"/>
            <a:ext cx="634043" cy="634043"/>
          </a:xfrm>
          <a:custGeom>
            <a:avLst/>
            <a:gdLst/>
            <a:ahLst/>
            <a:cxnLst/>
            <a:rect r="r" b="b" t="t" l="l"/>
            <a:pathLst>
              <a:path h="634043" w="634043">
                <a:moveTo>
                  <a:pt x="0" y="0"/>
                </a:moveTo>
                <a:lnTo>
                  <a:pt x="634043" y="0"/>
                </a:lnTo>
                <a:lnTo>
                  <a:pt x="634043" y="634043"/>
                </a:lnTo>
                <a:lnTo>
                  <a:pt x="0" y="634043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8" id="8"/>
          <p:cNvSpPr txBox="true"/>
          <p:nvPr/>
        </p:nvSpPr>
        <p:spPr>
          <a:xfrm rot="0">
            <a:off x="1818589" y="4421454"/>
            <a:ext cx="14650823" cy="113705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8567"/>
              </a:lnSpc>
            </a:pPr>
            <a:r>
              <a:rPr lang="en-US" sz="8653" b="true">
                <a:solidFill>
                  <a:srgbClr val="FFFFFF"/>
                </a:solidFill>
                <a:latin typeface="Inter Bold"/>
                <a:ea typeface="Inter Bold"/>
                <a:cs typeface="Inter Bold"/>
                <a:sym typeface="Inter Bold"/>
              </a:rPr>
              <a:t>Understand the Equipment</a:t>
            </a:r>
          </a:p>
        </p:txBody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3D1D6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413128" y="418698"/>
            <a:ext cx="17461745" cy="9449604"/>
            <a:chOff x="0" y="0"/>
            <a:chExt cx="5906812" cy="3196533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5906813" cy="3196533"/>
            </a:xfrm>
            <a:custGeom>
              <a:avLst/>
              <a:gdLst/>
              <a:ahLst/>
              <a:cxnLst/>
              <a:rect r="r" b="b" t="t" l="l"/>
              <a:pathLst>
                <a:path h="3196533" w="5906813">
                  <a:moveTo>
                    <a:pt x="5782352" y="3196533"/>
                  </a:moveTo>
                  <a:lnTo>
                    <a:pt x="124460" y="3196533"/>
                  </a:lnTo>
                  <a:cubicBezTo>
                    <a:pt x="55880" y="3196533"/>
                    <a:pt x="0" y="3140653"/>
                    <a:pt x="0" y="3072073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5782352" y="0"/>
                  </a:lnTo>
                  <a:cubicBezTo>
                    <a:pt x="5850932" y="0"/>
                    <a:pt x="5906813" y="55880"/>
                    <a:pt x="5906813" y="124460"/>
                  </a:cubicBezTo>
                  <a:lnTo>
                    <a:pt x="5906813" y="3072073"/>
                  </a:lnTo>
                  <a:cubicBezTo>
                    <a:pt x="5906813" y="3140653"/>
                    <a:pt x="5850932" y="3196533"/>
                    <a:pt x="5782352" y="3196533"/>
                  </a:cubicBezTo>
                  <a:close/>
                </a:path>
              </a:pathLst>
            </a:custGeom>
            <a:solidFill>
              <a:srgbClr val="FFFFFF">
                <a:alpha val="2745"/>
              </a:srgbClr>
            </a:solidFill>
          </p:spPr>
        </p:sp>
      </p:grpSp>
      <p:sp>
        <p:nvSpPr>
          <p:cNvPr name="Freeform 4" id="4"/>
          <p:cNvSpPr/>
          <p:nvPr/>
        </p:nvSpPr>
        <p:spPr>
          <a:xfrm flipH="false" flipV="false" rot="5400000">
            <a:off x="17259300" y="7200900"/>
            <a:ext cx="2057400" cy="2057400"/>
          </a:xfrm>
          <a:custGeom>
            <a:avLst/>
            <a:gdLst/>
            <a:ahLst/>
            <a:cxnLst/>
            <a:rect r="r" b="b" t="t" l="l"/>
            <a:pathLst>
              <a:path h="2057400" w="2057400">
                <a:moveTo>
                  <a:pt x="0" y="0"/>
                </a:moveTo>
                <a:lnTo>
                  <a:pt x="2057400" y="0"/>
                </a:lnTo>
                <a:lnTo>
                  <a:pt x="2057400" y="2057400"/>
                </a:lnTo>
                <a:lnTo>
                  <a:pt x="0" y="20574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5" id="5"/>
          <p:cNvGrpSpPr>
            <a:grpSpLocks noChangeAspect="true"/>
          </p:cNvGrpSpPr>
          <p:nvPr/>
        </p:nvGrpSpPr>
        <p:grpSpPr>
          <a:xfrm rot="0">
            <a:off x="13204066" y="657191"/>
            <a:ext cx="4670806" cy="4670788"/>
            <a:chOff x="0" y="0"/>
            <a:chExt cx="6350000" cy="6349975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6350000" cy="6349974"/>
            </a:xfrm>
            <a:custGeom>
              <a:avLst/>
              <a:gdLst/>
              <a:ahLst/>
              <a:cxnLst/>
              <a:rect r="r" b="b" t="t" l="l"/>
              <a:pathLst>
                <a:path h="6349974" w="6350000">
                  <a:moveTo>
                    <a:pt x="6350000" y="3175025"/>
                  </a:moveTo>
                  <a:cubicBezTo>
                    <a:pt x="6350000" y="4928451"/>
                    <a:pt x="4928476" y="6349974"/>
                    <a:pt x="3175000" y="6349974"/>
                  </a:cubicBezTo>
                  <a:cubicBezTo>
                    <a:pt x="1421498" y="6349974"/>
                    <a:pt x="0" y="4928451"/>
                    <a:pt x="0" y="3175025"/>
                  </a:cubicBezTo>
                  <a:cubicBezTo>
                    <a:pt x="0" y="1421511"/>
                    <a:pt x="1421498" y="0"/>
                    <a:pt x="3175000" y="0"/>
                  </a:cubicBezTo>
                  <a:cubicBezTo>
                    <a:pt x="4928501" y="0"/>
                    <a:pt x="6350000" y="1421511"/>
                    <a:pt x="6350000" y="3175025"/>
                  </a:cubicBezTo>
                  <a:close/>
                </a:path>
              </a:pathLst>
            </a:custGeom>
            <a:blipFill>
              <a:blip r:embed="rId4"/>
              <a:stretch>
                <a:fillRect l="-7261" t="0" r="-7261" b="0"/>
              </a:stretch>
            </a:blipFill>
          </p:spPr>
        </p:sp>
      </p:grpSp>
      <p:grpSp>
        <p:nvGrpSpPr>
          <p:cNvPr name="Group 7" id="7"/>
          <p:cNvGrpSpPr/>
          <p:nvPr/>
        </p:nvGrpSpPr>
        <p:grpSpPr>
          <a:xfrm rot="0">
            <a:off x="12442281" y="4719284"/>
            <a:ext cx="4963232" cy="4963232"/>
            <a:chOff x="0" y="0"/>
            <a:chExt cx="6350000" cy="6350000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6350000" cy="6350000"/>
            </a:xfrm>
            <a:custGeom>
              <a:avLst/>
              <a:gdLst/>
              <a:ahLst/>
              <a:cxnLst/>
              <a:rect r="r" b="b" t="t" l="l"/>
              <a:pathLst>
                <a:path h="6350000" w="6350000">
                  <a:moveTo>
                    <a:pt x="3175000" y="0"/>
                  </a:moveTo>
                  <a:cubicBezTo>
                    <a:pt x="1421496" y="0"/>
                    <a:pt x="0" y="1421496"/>
                    <a:pt x="0" y="3175000"/>
                  </a:cubicBezTo>
                  <a:cubicBezTo>
                    <a:pt x="0" y="4928504"/>
                    <a:pt x="1421496" y="6350000"/>
                    <a:pt x="3175000" y="6350000"/>
                  </a:cubicBezTo>
                  <a:cubicBezTo>
                    <a:pt x="4928504" y="6350000"/>
                    <a:pt x="6350000" y="4928504"/>
                    <a:pt x="6350000" y="3175000"/>
                  </a:cubicBezTo>
                  <a:cubicBezTo>
                    <a:pt x="6350000" y="1421496"/>
                    <a:pt x="4928504" y="0"/>
                    <a:pt x="3175000" y="0"/>
                  </a:cubicBezTo>
                  <a:close/>
                </a:path>
              </a:pathLst>
            </a:custGeom>
            <a:solidFill>
              <a:srgbClr val="FFFFFF">
                <a:alpha val="24706"/>
              </a:srgbClr>
            </a:solidFill>
          </p:spPr>
        </p:sp>
      </p:grpSp>
      <p:grpSp>
        <p:nvGrpSpPr>
          <p:cNvPr name="Group 9" id="9"/>
          <p:cNvGrpSpPr>
            <a:grpSpLocks noChangeAspect="true"/>
          </p:cNvGrpSpPr>
          <p:nvPr/>
        </p:nvGrpSpPr>
        <p:grpSpPr>
          <a:xfrm rot="0">
            <a:off x="12588494" y="4865506"/>
            <a:ext cx="4670806" cy="4670788"/>
            <a:chOff x="0" y="0"/>
            <a:chExt cx="6350000" cy="6349975"/>
          </a:xfrm>
        </p:grpSpPr>
        <p:sp>
          <p:nvSpPr>
            <p:cNvPr name="Freeform 10" id="10"/>
            <p:cNvSpPr/>
            <p:nvPr/>
          </p:nvSpPr>
          <p:spPr>
            <a:xfrm flipH="false" flipV="false" rot="0">
              <a:off x="0" y="0"/>
              <a:ext cx="6350000" cy="6349974"/>
            </a:xfrm>
            <a:custGeom>
              <a:avLst/>
              <a:gdLst/>
              <a:ahLst/>
              <a:cxnLst/>
              <a:rect r="r" b="b" t="t" l="l"/>
              <a:pathLst>
                <a:path h="6349974" w="6350000">
                  <a:moveTo>
                    <a:pt x="6350000" y="3175025"/>
                  </a:moveTo>
                  <a:cubicBezTo>
                    <a:pt x="6350000" y="4928451"/>
                    <a:pt x="4928476" y="6349974"/>
                    <a:pt x="3175000" y="6349974"/>
                  </a:cubicBezTo>
                  <a:cubicBezTo>
                    <a:pt x="1421498" y="6349974"/>
                    <a:pt x="0" y="4928451"/>
                    <a:pt x="0" y="3175025"/>
                  </a:cubicBezTo>
                  <a:cubicBezTo>
                    <a:pt x="0" y="1421511"/>
                    <a:pt x="1421498" y="0"/>
                    <a:pt x="3175000" y="0"/>
                  </a:cubicBezTo>
                  <a:cubicBezTo>
                    <a:pt x="4928501" y="0"/>
                    <a:pt x="6350000" y="1421511"/>
                    <a:pt x="6350000" y="3175025"/>
                  </a:cubicBezTo>
                  <a:close/>
                </a:path>
              </a:pathLst>
            </a:custGeom>
            <a:blipFill>
              <a:blip r:embed="rId5"/>
              <a:stretch>
                <a:fillRect l="-5110" t="0" r="-5110" b="0"/>
              </a:stretch>
            </a:blipFill>
          </p:spPr>
        </p:sp>
      </p:grpSp>
      <p:sp>
        <p:nvSpPr>
          <p:cNvPr name="TextBox 11" id="11"/>
          <p:cNvSpPr txBox="true"/>
          <p:nvPr/>
        </p:nvSpPr>
        <p:spPr>
          <a:xfrm rot="0">
            <a:off x="796987" y="1133849"/>
            <a:ext cx="11645294" cy="795262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832"/>
              </a:lnSpc>
            </a:pPr>
            <a:r>
              <a:rPr lang="en-US" sz="3451" b="true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Camera</a:t>
            </a:r>
            <a:r>
              <a:rPr lang="en-US" sz="3451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: Start with a good-quality camera or a smartphone with a tripod.</a:t>
            </a:r>
          </a:p>
          <a:p>
            <a:pPr algn="l">
              <a:lnSpc>
                <a:spcPts val="4832"/>
              </a:lnSpc>
            </a:pPr>
          </a:p>
          <a:p>
            <a:pPr algn="l">
              <a:lnSpc>
                <a:spcPts val="4832"/>
              </a:lnSpc>
            </a:pPr>
            <a:r>
              <a:rPr lang="en-US" sz="3451" b="true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Microphone:</a:t>
            </a:r>
            <a:r>
              <a:rPr lang="en-US" sz="3451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 Use a dedicated microphone for clear audio (built-in or external).</a:t>
            </a:r>
          </a:p>
          <a:p>
            <a:pPr algn="l">
              <a:lnSpc>
                <a:spcPts val="4832"/>
              </a:lnSpc>
            </a:pPr>
          </a:p>
          <a:p>
            <a:pPr algn="l">
              <a:lnSpc>
                <a:spcPts val="4832"/>
              </a:lnSpc>
            </a:pPr>
            <a:r>
              <a:rPr lang="en-US" sz="3451" b="true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Lighting:</a:t>
            </a:r>
            <a:r>
              <a:rPr lang="en-US" sz="3451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 Ensure proper lighting, especially for indoor services.</a:t>
            </a:r>
          </a:p>
          <a:p>
            <a:pPr algn="l">
              <a:lnSpc>
                <a:spcPts val="4832"/>
              </a:lnSpc>
            </a:pPr>
          </a:p>
          <a:p>
            <a:pPr algn="l">
              <a:lnSpc>
                <a:spcPts val="4832"/>
              </a:lnSpc>
            </a:pPr>
            <a:r>
              <a:rPr lang="en-US" sz="3451" b="true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Streaming Platform:</a:t>
            </a:r>
            <a:r>
              <a:rPr lang="en-US" sz="3451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 Decide whether you’ll stream on Facebook, YouTube, or a church-specific platform.</a:t>
            </a:r>
          </a:p>
          <a:p>
            <a:pPr algn="l">
              <a:lnSpc>
                <a:spcPts val="4832"/>
              </a:lnSpc>
              <a:spcBef>
                <a:spcPct val="0"/>
              </a:spcBef>
            </a:pPr>
          </a:p>
        </p:txBody>
      </p:sp>
      <p:sp>
        <p:nvSpPr>
          <p:cNvPr name="Freeform 12" id="12"/>
          <p:cNvSpPr/>
          <p:nvPr/>
        </p:nvSpPr>
        <p:spPr>
          <a:xfrm flipH="false" flipV="false" rot="0">
            <a:off x="14622680" y="7200900"/>
            <a:ext cx="634043" cy="634043"/>
          </a:xfrm>
          <a:custGeom>
            <a:avLst/>
            <a:gdLst/>
            <a:ahLst/>
            <a:cxnLst/>
            <a:rect r="r" b="b" t="t" l="l"/>
            <a:pathLst>
              <a:path h="634043" w="634043">
                <a:moveTo>
                  <a:pt x="0" y="0"/>
                </a:moveTo>
                <a:lnTo>
                  <a:pt x="634043" y="0"/>
                </a:lnTo>
                <a:lnTo>
                  <a:pt x="634043" y="634043"/>
                </a:lnTo>
                <a:lnTo>
                  <a:pt x="0" y="63404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004AA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413128" y="501765"/>
            <a:ext cx="17572272" cy="9225443"/>
          </a:xfrm>
          <a:custGeom>
            <a:avLst/>
            <a:gdLst/>
            <a:ahLst/>
            <a:cxnLst/>
            <a:rect r="r" b="b" t="t" l="l"/>
            <a:pathLst>
              <a:path h="9225443" w="17572272">
                <a:moveTo>
                  <a:pt x="0" y="0"/>
                </a:moveTo>
                <a:lnTo>
                  <a:pt x="17572271" y="0"/>
                </a:lnTo>
                <a:lnTo>
                  <a:pt x="17572271" y="9225443"/>
                </a:lnTo>
                <a:lnTo>
                  <a:pt x="0" y="922544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413128" y="418698"/>
            <a:ext cx="17461745" cy="9449604"/>
            <a:chOff x="0" y="0"/>
            <a:chExt cx="5906812" cy="3196533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5906813" cy="3196533"/>
            </a:xfrm>
            <a:custGeom>
              <a:avLst/>
              <a:gdLst/>
              <a:ahLst/>
              <a:cxnLst/>
              <a:rect r="r" b="b" t="t" l="l"/>
              <a:pathLst>
                <a:path h="3196533" w="5906813">
                  <a:moveTo>
                    <a:pt x="5782352" y="3196533"/>
                  </a:moveTo>
                  <a:lnTo>
                    <a:pt x="124460" y="3196533"/>
                  </a:lnTo>
                  <a:cubicBezTo>
                    <a:pt x="55880" y="3196533"/>
                    <a:pt x="0" y="3140653"/>
                    <a:pt x="0" y="3072073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5782352" y="0"/>
                  </a:lnTo>
                  <a:cubicBezTo>
                    <a:pt x="5850932" y="0"/>
                    <a:pt x="5906813" y="55880"/>
                    <a:pt x="5906813" y="124460"/>
                  </a:cubicBezTo>
                  <a:lnTo>
                    <a:pt x="5906813" y="3072073"/>
                  </a:lnTo>
                  <a:cubicBezTo>
                    <a:pt x="5906813" y="3140653"/>
                    <a:pt x="5850932" y="3196533"/>
                    <a:pt x="5782352" y="3196533"/>
                  </a:cubicBezTo>
                  <a:close/>
                </a:path>
              </a:pathLst>
            </a:custGeom>
            <a:solidFill>
              <a:srgbClr val="082DEE">
                <a:alpha val="21961"/>
              </a:srgbClr>
            </a:solidFill>
          </p:spPr>
        </p:sp>
      </p:grpSp>
      <p:sp>
        <p:nvSpPr>
          <p:cNvPr name="Freeform 5" id="5"/>
          <p:cNvSpPr/>
          <p:nvPr/>
        </p:nvSpPr>
        <p:spPr>
          <a:xfrm flipH="false" flipV="false" rot="5400000">
            <a:off x="17259300" y="7200900"/>
            <a:ext cx="2057400" cy="2057400"/>
          </a:xfrm>
          <a:custGeom>
            <a:avLst/>
            <a:gdLst/>
            <a:ahLst/>
            <a:cxnLst/>
            <a:rect r="r" b="b" t="t" l="l"/>
            <a:pathLst>
              <a:path h="2057400" w="2057400">
                <a:moveTo>
                  <a:pt x="0" y="0"/>
                </a:moveTo>
                <a:lnTo>
                  <a:pt x="2057400" y="0"/>
                </a:lnTo>
                <a:lnTo>
                  <a:pt x="2057400" y="2057400"/>
                </a:lnTo>
                <a:lnTo>
                  <a:pt x="0" y="205740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6" id="6"/>
          <p:cNvSpPr txBox="true"/>
          <p:nvPr/>
        </p:nvSpPr>
        <p:spPr>
          <a:xfrm rot="0">
            <a:off x="1809821" y="4019486"/>
            <a:ext cx="14668358" cy="127011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0355"/>
              </a:lnSpc>
              <a:spcBef>
                <a:spcPct val="0"/>
              </a:spcBef>
            </a:pPr>
            <a:r>
              <a:rPr lang="en-US" b="true" sz="7396">
                <a:solidFill>
                  <a:srgbClr val="FFFFFF"/>
                </a:solidFill>
                <a:latin typeface="Inter Bold"/>
                <a:ea typeface="Inter Bold"/>
                <a:cs typeface="Inter Bold"/>
                <a:sym typeface="Inter Bold"/>
              </a:rPr>
              <a:t>Set Up the Streaming Software</a:t>
            </a:r>
          </a:p>
        </p:txBody>
      </p: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004AA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413128" y="418698"/>
            <a:ext cx="17461745" cy="9449604"/>
            <a:chOff x="0" y="0"/>
            <a:chExt cx="5906812" cy="3196533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5906813" cy="3196533"/>
            </a:xfrm>
            <a:custGeom>
              <a:avLst/>
              <a:gdLst/>
              <a:ahLst/>
              <a:cxnLst/>
              <a:rect r="r" b="b" t="t" l="l"/>
              <a:pathLst>
                <a:path h="3196533" w="5906813">
                  <a:moveTo>
                    <a:pt x="5782352" y="3196533"/>
                  </a:moveTo>
                  <a:lnTo>
                    <a:pt x="124460" y="3196533"/>
                  </a:lnTo>
                  <a:cubicBezTo>
                    <a:pt x="55880" y="3196533"/>
                    <a:pt x="0" y="3140653"/>
                    <a:pt x="0" y="3072073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5782352" y="0"/>
                  </a:lnTo>
                  <a:cubicBezTo>
                    <a:pt x="5850932" y="0"/>
                    <a:pt x="5906813" y="55880"/>
                    <a:pt x="5906813" y="124460"/>
                  </a:cubicBezTo>
                  <a:lnTo>
                    <a:pt x="5906813" y="3072073"/>
                  </a:lnTo>
                  <a:cubicBezTo>
                    <a:pt x="5906813" y="3140653"/>
                    <a:pt x="5850932" y="3196533"/>
                    <a:pt x="5782352" y="3196533"/>
                  </a:cubicBezTo>
                  <a:close/>
                </a:path>
              </a:pathLst>
            </a:custGeom>
            <a:solidFill>
              <a:srgbClr val="FFFFFF">
                <a:alpha val="2745"/>
              </a:srgbClr>
            </a:solidFill>
          </p:spPr>
        </p:sp>
      </p:grpSp>
      <p:sp>
        <p:nvSpPr>
          <p:cNvPr name="Freeform 4" id="4"/>
          <p:cNvSpPr/>
          <p:nvPr/>
        </p:nvSpPr>
        <p:spPr>
          <a:xfrm flipH="false" flipV="false" rot="5400000">
            <a:off x="17259300" y="7200900"/>
            <a:ext cx="2057400" cy="2057400"/>
          </a:xfrm>
          <a:custGeom>
            <a:avLst/>
            <a:gdLst/>
            <a:ahLst/>
            <a:cxnLst/>
            <a:rect r="r" b="b" t="t" l="l"/>
            <a:pathLst>
              <a:path h="2057400" w="2057400">
                <a:moveTo>
                  <a:pt x="0" y="0"/>
                </a:moveTo>
                <a:lnTo>
                  <a:pt x="2057400" y="0"/>
                </a:lnTo>
                <a:lnTo>
                  <a:pt x="2057400" y="2057400"/>
                </a:lnTo>
                <a:lnTo>
                  <a:pt x="0" y="20574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5" id="5"/>
          <p:cNvGrpSpPr>
            <a:grpSpLocks noChangeAspect="true"/>
          </p:cNvGrpSpPr>
          <p:nvPr/>
        </p:nvGrpSpPr>
        <p:grpSpPr>
          <a:xfrm rot="0">
            <a:off x="13204066" y="657191"/>
            <a:ext cx="4670806" cy="4670788"/>
            <a:chOff x="0" y="0"/>
            <a:chExt cx="6350000" cy="6349975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6350000" cy="6349974"/>
            </a:xfrm>
            <a:custGeom>
              <a:avLst/>
              <a:gdLst/>
              <a:ahLst/>
              <a:cxnLst/>
              <a:rect r="r" b="b" t="t" l="l"/>
              <a:pathLst>
                <a:path h="6349974" w="6350000">
                  <a:moveTo>
                    <a:pt x="6350000" y="3175025"/>
                  </a:moveTo>
                  <a:cubicBezTo>
                    <a:pt x="6350000" y="4928451"/>
                    <a:pt x="4928476" y="6349974"/>
                    <a:pt x="3175000" y="6349974"/>
                  </a:cubicBezTo>
                  <a:cubicBezTo>
                    <a:pt x="1421498" y="6349974"/>
                    <a:pt x="0" y="4928451"/>
                    <a:pt x="0" y="3175025"/>
                  </a:cubicBezTo>
                  <a:cubicBezTo>
                    <a:pt x="0" y="1421511"/>
                    <a:pt x="1421498" y="0"/>
                    <a:pt x="3175000" y="0"/>
                  </a:cubicBezTo>
                  <a:cubicBezTo>
                    <a:pt x="4928501" y="0"/>
                    <a:pt x="6350000" y="1421511"/>
                    <a:pt x="6350000" y="3175025"/>
                  </a:cubicBezTo>
                  <a:close/>
                </a:path>
              </a:pathLst>
            </a:custGeom>
            <a:blipFill>
              <a:blip r:embed="rId4"/>
              <a:stretch>
                <a:fillRect l="0" t="0" r="0" b="0"/>
              </a:stretch>
            </a:blipFill>
          </p:spPr>
        </p:sp>
      </p:grpSp>
      <p:grpSp>
        <p:nvGrpSpPr>
          <p:cNvPr name="Group 7" id="7"/>
          <p:cNvGrpSpPr/>
          <p:nvPr/>
        </p:nvGrpSpPr>
        <p:grpSpPr>
          <a:xfrm rot="0">
            <a:off x="12442281" y="4719284"/>
            <a:ext cx="4963232" cy="4963232"/>
            <a:chOff x="0" y="0"/>
            <a:chExt cx="6350000" cy="6350000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6350000" cy="6350000"/>
            </a:xfrm>
            <a:custGeom>
              <a:avLst/>
              <a:gdLst/>
              <a:ahLst/>
              <a:cxnLst/>
              <a:rect r="r" b="b" t="t" l="l"/>
              <a:pathLst>
                <a:path h="6350000" w="6350000">
                  <a:moveTo>
                    <a:pt x="3175000" y="0"/>
                  </a:moveTo>
                  <a:cubicBezTo>
                    <a:pt x="1421496" y="0"/>
                    <a:pt x="0" y="1421496"/>
                    <a:pt x="0" y="3175000"/>
                  </a:cubicBezTo>
                  <a:cubicBezTo>
                    <a:pt x="0" y="4928504"/>
                    <a:pt x="1421496" y="6350000"/>
                    <a:pt x="3175000" y="6350000"/>
                  </a:cubicBezTo>
                  <a:cubicBezTo>
                    <a:pt x="4928504" y="6350000"/>
                    <a:pt x="6350000" y="4928504"/>
                    <a:pt x="6350000" y="3175000"/>
                  </a:cubicBezTo>
                  <a:cubicBezTo>
                    <a:pt x="6350000" y="1421496"/>
                    <a:pt x="4928504" y="0"/>
                    <a:pt x="3175000" y="0"/>
                  </a:cubicBezTo>
                  <a:close/>
                </a:path>
              </a:pathLst>
            </a:custGeom>
            <a:solidFill>
              <a:srgbClr val="FFFFFF">
                <a:alpha val="24706"/>
              </a:srgbClr>
            </a:solidFill>
          </p:spPr>
        </p:sp>
      </p:grpSp>
      <p:grpSp>
        <p:nvGrpSpPr>
          <p:cNvPr name="Group 9" id="9"/>
          <p:cNvGrpSpPr>
            <a:grpSpLocks noChangeAspect="true"/>
          </p:cNvGrpSpPr>
          <p:nvPr/>
        </p:nvGrpSpPr>
        <p:grpSpPr>
          <a:xfrm rot="0">
            <a:off x="12588494" y="4865506"/>
            <a:ext cx="4670806" cy="4670788"/>
            <a:chOff x="0" y="0"/>
            <a:chExt cx="6350000" cy="6349975"/>
          </a:xfrm>
        </p:grpSpPr>
        <p:sp>
          <p:nvSpPr>
            <p:cNvPr name="Freeform 10" id="10"/>
            <p:cNvSpPr/>
            <p:nvPr/>
          </p:nvSpPr>
          <p:spPr>
            <a:xfrm flipH="false" flipV="false" rot="0">
              <a:off x="0" y="0"/>
              <a:ext cx="6350000" cy="6349974"/>
            </a:xfrm>
            <a:custGeom>
              <a:avLst/>
              <a:gdLst/>
              <a:ahLst/>
              <a:cxnLst/>
              <a:rect r="r" b="b" t="t" l="l"/>
              <a:pathLst>
                <a:path h="6349974" w="6350000">
                  <a:moveTo>
                    <a:pt x="6350000" y="3175025"/>
                  </a:moveTo>
                  <a:cubicBezTo>
                    <a:pt x="6350000" y="4928451"/>
                    <a:pt x="4928476" y="6349974"/>
                    <a:pt x="3175000" y="6349974"/>
                  </a:cubicBezTo>
                  <a:cubicBezTo>
                    <a:pt x="1421498" y="6349974"/>
                    <a:pt x="0" y="4928451"/>
                    <a:pt x="0" y="3175025"/>
                  </a:cubicBezTo>
                  <a:cubicBezTo>
                    <a:pt x="0" y="1421511"/>
                    <a:pt x="1421498" y="0"/>
                    <a:pt x="3175000" y="0"/>
                  </a:cubicBezTo>
                  <a:cubicBezTo>
                    <a:pt x="4928501" y="0"/>
                    <a:pt x="6350000" y="1421511"/>
                    <a:pt x="6350000" y="3175025"/>
                  </a:cubicBezTo>
                  <a:close/>
                </a:path>
              </a:pathLst>
            </a:custGeom>
            <a:blipFill>
              <a:blip r:embed="rId5"/>
              <a:stretch>
                <a:fillRect l="-37352" t="0" r="-37352" b="0"/>
              </a:stretch>
            </a:blipFill>
          </p:spPr>
        </p:sp>
      </p:grpSp>
      <p:sp>
        <p:nvSpPr>
          <p:cNvPr name="TextBox 11" id="11"/>
          <p:cNvSpPr txBox="true"/>
          <p:nvPr/>
        </p:nvSpPr>
        <p:spPr>
          <a:xfrm rot="0">
            <a:off x="1028700" y="2072660"/>
            <a:ext cx="11957426" cy="607500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832"/>
              </a:lnSpc>
            </a:pPr>
            <a:r>
              <a:rPr lang="en-US" sz="3451" b="true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Streaming Software:</a:t>
            </a:r>
            <a:r>
              <a:rPr lang="en-US" sz="3451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 Introduce OBS Studio (Open Broadcaster Software, Vmix) or other platforms like StreamYard. </a:t>
            </a:r>
          </a:p>
          <a:p>
            <a:pPr algn="l">
              <a:lnSpc>
                <a:spcPts val="4832"/>
              </a:lnSpc>
            </a:pPr>
          </a:p>
          <a:p>
            <a:pPr algn="l">
              <a:lnSpc>
                <a:spcPts val="4832"/>
              </a:lnSpc>
            </a:pPr>
            <a:r>
              <a:rPr lang="en-US" sz="3451" b="true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Configure the Software: </a:t>
            </a:r>
            <a:r>
              <a:rPr lang="en-US" sz="3451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Show them how to set up the camera feed, add the microphone, and adjust basic settings (bitrate, resolution).</a:t>
            </a:r>
          </a:p>
          <a:p>
            <a:pPr algn="l">
              <a:lnSpc>
                <a:spcPts val="4832"/>
              </a:lnSpc>
            </a:pPr>
            <a:r>
              <a:rPr lang="en-US" sz="3451" b="true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Test the Setup:</a:t>
            </a:r>
            <a:r>
              <a:rPr lang="en-US" sz="3451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 Run test streams to ensure everything works well and looks professional.</a:t>
            </a:r>
          </a:p>
          <a:p>
            <a:pPr algn="l">
              <a:lnSpc>
                <a:spcPts val="4832"/>
              </a:lnSpc>
              <a:spcBef>
                <a:spcPct val="0"/>
              </a:spcBef>
            </a:pPr>
          </a:p>
        </p:txBody>
      </p:sp>
      <p:sp>
        <p:nvSpPr>
          <p:cNvPr name="Freeform 12" id="12"/>
          <p:cNvSpPr/>
          <p:nvPr/>
        </p:nvSpPr>
        <p:spPr>
          <a:xfrm flipH="false" flipV="false" rot="0">
            <a:off x="14622680" y="7200900"/>
            <a:ext cx="634043" cy="634043"/>
          </a:xfrm>
          <a:custGeom>
            <a:avLst/>
            <a:gdLst/>
            <a:ahLst/>
            <a:cxnLst/>
            <a:rect r="r" b="b" t="t" l="l"/>
            <a:pathLst>
              <a:path h="634043" w="634043">
                <a:moveTo>
                  <a:pt x="0" y="0"/>
                </a:moveTo>
                <a:lnTo>
                  <a:pt x="634043" y="0"/>
                </a:lnTo>
                <a:lnTo>
                  <a:pt x="634043" y="634043"/>
                </a:lnTo>
                <a:lnTo>
                  <a:pt x="0" y="63404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004AA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413128" y="418698"/>
            <a:ext cx="17461745" cy="9449604"/>
          </a:xfrm>
          <a:custGeom>
            <a:avLst/>
            <a:gdLst/>
            <a:ahLst/>
            <a:cxnLst/>
            <a:rect r="r" b="b" t="t" l="l"/>
            <a:pathLst>
              <a:path h="9449604" w="17461745">
                <a:moveTo>
                  <a:pt x="0" y="0"/>
                </a:moveTo>
                <a:lnTo>
                  <a:pt x="17461744" y="0"/>
                </a:lnTo>
                <a:lnTo>
                  <a:pt x="17461744" y="9449604"/>
                </a:lnTo>
                <a:lnTo>
                  <a:pt x="0" y="944960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26061" t="0" r="-29668" b="0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413128" y="418698"/>
            <a:ext cx="17461745" cy="9449604"/>
            <a:chOff x="0" y="0"/>
            <a:chExt cx="5906812" cy="3196533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5906813" cy="3196533"/>
            </a:xfrm>
            <a:custGeom>
              <a:avLst/>
              <a:gdLst/>
              <a:ahLst/>
              <a:cxnLst/>
              <a:rect r="r" b="b" t="t" l="l"/>
              <a:pathLst>
                <a:path h="3196533" w="5906813">
                  <a:moveTo>
                    <a:pt x="5782352" y="3196533"/>
                  </a:moveTo>
                  <a:lnTo>
                    <a:pt x="124460" y="3196533"/>
                  </a:lnTo>
                  <a:cubicBezTo>
                    <a:pt x="55880" y="3196533"/>
                    <a:pt x="0" y="3140653"/>
                    <a:pt x="0" y="3072073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5782352" y="0"/>
                  </a:lnTo>
                  <a:cubicBezTo>
                    <a:pt x="5850932" y="0"/>
                    <a:pt x="5906813" y="55880"/>
                    <a:pt x="5906813" y="124460"/>
                  </a:cubicBezTo>
                  <a:lnTo>
                    <a:pt x="5906813" y="3072073"/>
                  </a:lnTo>
                  <a:cubicBezTo>
                    <a:pt x="5906813" y="3140653"/>
                    <a:pt x="5850932" y="3196533"/>
                    <a:pt x="5782352" y="3196533"/>
                  </a:cubicBezTo>
                  <a:close/>
                </a:path>
              </a:pathLst>
            </a:custGeom>
            <a:solidFill>
              <a:srgbClr val="082DEE">
                <a:alpha val="51765"/>
              </a:srgbClr>
            </a:solidFill>
          </p:spPr>
        </p:sp>
      </p:grpSp>
      <p:sp>
        <p:nvSpPr>
          <p:cNvPr name="Freeform 5" id="5"/>
          <p:cNvSpPr/>
          <p:nvPr/>
        </p:nvSpPr>
        <p:spPr>
          <a:xfrm flipH="false" flipV="false" rot="5400000">
            <a:off x="17259300" y="7200900"/>
            <a:ext cx="2057400" cy="2057400"/>
          </a:xfrm>
          <a:custGeom>
            <a:avLst/>
            <a:gdLst/>
            <a:ahLst/>
            <a:cxnLst/>
            <a:rect r="r" b="b" t="t" l="l"/>
            <a:pathLst>
              <a:path h="2057400" w="2057400">
                <a:moveTo>
                  <a:pt x="0" y="0"/>
                </a:moveTo>
                <a:lnTo>
                  <a:pt x="2057400" y="0"/>
                </a:lnTo>
                <a:lnTo>
                  <a:pt x="2057400" y="2057400"/>
                </a:lnTo>
                <a:lnTo>
                  <a:pt x="0" y="205740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1470352" y="2772631"/>
            <a:ext cx="634043" cy="634043"/>
          </a:xfrm>
          <a:custGeom>
            <a:avLst/>
            <a:gdLst/>
            <a:ahLst/>
            <a:cxnLst/>
            <a:rect r="r" b="b" t="t" l="l"/>
            <a:pathLst>
              <a:path h="634043" w="634043">
                <a:moveTo>
                  <a:pt x="0" y="0"/>
                </a:moveTo>
                <a:lnTo>
                  <a:pt x="634043" y="0"/>
                </a:lnTo>
                <a:lnTo>
                  <a:pt x="634043" y="634043"/>
                </a:lnTo>
                <a:lnTo>
                  <a:pt x="0" y="634043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7002279" y="7654548"/>
            <a:ext cx="634043" cy="634043"/>
          </a:xfrm>
          <a:custGeom>
            <a:avLst/>
            <a:gdLst/>
            <a:ahLst/>
            <a:cxnLst/>
            <a:rect r="r" b="b" t="t" l="l"/>
            <a:pathLst>
              <a:path h="634043" w="634043">
                <a:moveTo>
                  <a:pt x="0" y="0"/>
                </a:moveTo>
                <a:lnTo>
                  <a:pt x="634043" y="0"/>
                </a:lnTo>
                <a:lnTo>
                  <a:pt x="634043" y="634043"/>
                </a:lnTo>
                <a:lnTo>
                  <a:pt x="0" y="634043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8" id="8"/>
          <p:cNvSpPr txBox="true"/>
          <p:nvPr/>
        </p:nvSpPr>
        <p:spPr>
          <a:xfrm rot="0">
            <a:off x="2790133" y="3827190"/>
            <a:ext cx="13209534" cy="131631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9865"/>
              </a:lnSpc>
            </a:pPr>
            <a:r>
              <a:rPr lang="en-US" sz="9965" b="true">
                <a:solidFill>
                  <a:srgbClr val="FFFFFF"/>
                </a:solidFill>
                <a:latin typeface="Inter Bold"/>
                <a:ea typeface="Inter Bold"/>
                <a:cs typeface="Inter Bold"/>
                <a:sym typeface="Inter Bold"/>
              </a:rPr>
              <a:t>Streaming Platforms</a:t>
            </a:r>
          </a:p>
        </p:txBody>
      </p:sp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004AA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413128" y="418698"/>
            <a:ext cx="17461745" cy="9449604"/>
            <a:chOff x="0" y="0"/>
            <a:chExt cx="5906812" cy="3196533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5906813" cy="3196533"/>
            </a:xfrm>
            <a:custGeom>
              <a:avLst/>
              <a:gdLst/>
              <a:ahLst/>
              <a:cxnLst/>
              <a:rect r="r" b="b" t="t" l="l"/>
              <a:pathLst>
                <a:path h="3196533" w="5906813">
                  <a:moveTo>
                    <a:pt x="5782352" y="3196533"/>
                  </a:moveTo>
                  <a:lnTo>
                    <a:pt x="124460" y="3196533"/>
                  </a:lnTo>
                  <a:cubicBezTo>
                    <a:pt x="55880" y="3196533"/>
                    <a:pt x="0" y="3140653"/>
                    <a:pt x="0" y="3072073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5782352" y="0"/>
                  </a:lnTo>
                  <a:cubicBezTo>
                    <a:pt x="5850932" y="0"/>
                    <a:pt x="5906813" y="55880"/>
                    <a:pt x="5906813" y="124460"/>
                  </a:cubicBezTo>
                  <a:lnTo>
                    <a:pt x="5906813" y="3072073"/>
                  </a:lnTo>
                  <a:cubicBezTo>
                    <a:pt x="5906813" y="3140653"/>
                    <a:pt x="5850932" y="3196533"/>
                    <a:pt x="5782352" y="3196533"/>
                  </a:cubicBezTo>
                  <a:close/>
                </a:path>
              </a:pathLst>
            </a:custGeom>
            <a:solidFill>
              <a:srgbClr val="FFFFFF">
                <a:alpha val="2745"/>
              </a:srgbClr>
            </a:solidFill>
          </p:spPr>
        </p:sp>
      </p:grpSp>
      <p:sp>
        <p:nvSpPr>
          <p:cNvPr name="Freeform 4" id="4"/>
          <p:cNvSpPr/>
          <p:nvPr/>
        </p:nvSpPr>
        <p:spPr>
          <a:xfrm flipH="false" flipV="false" rot="5400000">
            <a:off x="17259300" y="7200900"/>
            <a:ext cx="2057400" cy="2057400"/>
          </a:xfrm>
          <a:custGeom>
            <a:avLst/>
            <a:gdLst/>
            <a:ahLst/>
            <a:cxnLst/>
            <a:rect r="r" b="b" t="t" l="l"/>
            <a:pathLst>
              <a:path h="2057400" w="2057400">
                <a:moveTo>
                  <a:pt x="0" y="0"/>
                </a:moveTo>
                <a:lnTo>
                  <a:pt x="2057400" y="0"/>
                </a:lnTo>
                <a:lnTo>
                  <a:pt x="2057400" y="2057400"/>
                </a:lnTo>
                <a:lnTo>
                  <a:pt x="0" y="20574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5" id="5"/>
          <p:cNvSpPr txBox="true"/>
          <p:nvPr/>
        </p:nvSpPr>
        <p:spPr>
          <a:xfrm rot="0">
            <a:off x="1028700" y="9149715"/>
            <a:ext cx="1737382" cy="19812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680"/>
              </a:lnSpc>
              <a:spcBef>
                <a:spcPct val="0"/>
              </a:spcBef>
            </a:pPr>
            <a:r>
              <a:rPr lang="en-US" sz="120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2022 PRESENTATION</a:t>
            </a:r>
          </a:p>
        </p:txBody>
      </p:sp>
      <p:grpSp>
        <p:nvGrpSpPr>
          <p:cNvPr name="Group 6" id="6"/>
          <p:cNvGrpSpPr>
            <a:grpSpLocks noChangeAspect="true"/>
          </p:cNvGrpSpPr>
          <p:nvPr/>
        </p:nvGrpSpPr>
        <p:grpSpPr>
          <a:xfrm rot="0">
            <a:off x="13204066" y="657191"/>
            <a:ext cx="4670806" cy="4670788"/>
            <a:chOff x="0" y="0"/>
            <a:chExt cx="6350000" cy="6349975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6350000" cy="6349974"/>
            </a:xfrm>
            <a:custGeom>
              <a:avLst/>
              <a:gdLst/>
              <a:ahLst/>
              <a:cxnLst/>
              <a:rect r="r" b="b" t="t" l="l"/>
              <a:pathLst>
                <a:path h="6349974" w="6350000">
                  <a:moveTo>
                    <a:pt x="6350000" y="3175025"/>
                  </a:moveTo>
                  <a:cubicBezTo>
                    <a:pt x="6350000" y="4928451"/>
                    <a:pt x="4928476" y="6349974"/>
                    <a:pt x="3175000" y="6349974"/>
                  </a:cubicBezTo>
                  <a:cubicBezTo>
                    <a:pt x="1421498" y="6349974"/>
                    <a:pt x="0" y="4928451"/>
                    <a:pt x="0" y="3175025"/>
                  </a:cubicBezTo>
                  <a:cubicBezTo>
                    <a:pt x="0" y="1421511"/>
                    <a:pt x="1421498" y="0"/>
                    <a:pt x="3175000" y="0"/>
                  </a:cubicBezTo>
                  <a:cubicBezTo>
                    <a:pt x="4928501" y="0"/>
                    <a:pt x="6350000" y="1421511"/>
                    <a:pt x="6350000" y="3175025"/>
                  </a:cubicBezTo>
                  <a:close/>
                </a:path>
              </a:pathLst>
            </a:custGeom>
            <a:blipFill>
              <a:blip r:embed="rId4"/>
              <a:stretch>
                <a:fillRect l="0" t="0" r="0" b="0"/>
              </a:stretch>
            </a:blipFill>
          </p:spPr>
        </p:sp>
      </p:grpSp>
      <p:grpSp>
        <p:nvGrpSpPr>
          <p:cNvPr name="Group 8" id="8"/>
          <p:cNvGrpSpPr/>
          <p:nvPr/>
        </p:nvGrpSpPr>
        <p:grpSpPr>
          <a:xfrm rot="0">
            <a:off x="12442281" y="4719284"/>
            <a:ext cx="4963232" cy="4963232"/>
            <a:chOff x="0" y="0"/>
            <a:chExt cx="6350000" cy="6350000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0" y="0"/>
              <a:ext cx="6350000" cy="6350000"/>
            </a:xfrm>
            <a:custGeom>
              <a:avLst/>
              <a:gdLst/>
              <a:ahLst/>
              <a:cxnLst/>
              <a:rect r="r" b="b" t="t" l="l"/>
              <a:pathLst>
                <a:path h="6350000" w="6350000">
                  <a:moveTo>
                    <a:pt x="3175000" y="0"/>
                  </a:moveTo>
                  <a:cubicBezTo>
                    <a:pt x="1421496" y="0"/>
                    <a:pt x="0" y="1421496"/>
                    <a:pt x="0" y="3175000"/>
                  </a:cubicBezTo>
                  <a:cubicBezTo>
                    <a:pt x="0" y="4928504"/>
                    <a:pt x="1421496" y="6350000"/>
                    <a:pt x="3175000" y="6350000"/>
                  </a:cubicBezTo>
                  <a:cubicBezTo>
                    <a:pt x="4928504" y="6350000"/>
                    <a:pt x="6350000" y="4928504"/>
                    <a:pt x="6350000" y="3175000"/>
                  </a:cubicBezTo>
                  <a:cubicBezTo>
                    <a:pt x="6350000" y="1421496"/>
                    <a:pt x="4928504" y="0"/>
                    <a:pt x="3175000" y="0"/>
                  </a:cubicBezTo>
                  <a:close/>
                </a:path>
              </a:pathLst>
            </a:custGeom>
            <a:solidFill>
              <a:srgbClr val="FFFFFF">
                <a:alpha val="24706"/>
              </a:srgbClr>
            </a:solidFill>
          </p:spPr>
        </p:sp>
      </p:grpSp>
      <p:grpSp>
        <p:nvGrpSpPr>
          <p:cNvPr name="Group 10" id="10"/>
          <p:cNvGrpSpPr>
            <a:grpSpLocks noChangeAspect="true"/>
          </p:cNvGrpSpPr>
          <p:nvPr/>
        </p:nvGrpSpPr>
        <p:grpSpPr>
          <a:xfrm rot="0">
            <a:off x="12588494" y="4865506"/>
            <a:ext cx="4670806" cy="4670788"/>
            <a:chOff x="0" y="0"/>
            <a:chExt cx="6350000" cy="6349975"/>
          </a:xfrm>
        </p:grpSpPr>
        <p:sp>
          <p:nvSpPr>
            <p:cNvPr name="Freeform 11" id="11"/>
            <p:cNvSpPr/>
            <p:nvPr/>
          </p:nvSpPr>
          <p:spPr>
            <a:xfrm flipH="false" flipV="false" rot="0">
              <a:off x="0" y="0"/>
              <a:ext cx="6350000" cy="6349974"/>
            </a:xfrm>
            <a:custGeom>
              <a:avLst/>
              <a:gdLst/>
              <a:ahLst/>
              <a:cxnLst/>
              <a:rect r="r" b="b" t="t" l="l"/>
              <a:pathLst>
                <a:path h="6349974" w="6350000">
                  <a:moveTo>
                    <a:pt x="6350000" y="3175025"/>
                  </a:moveTo>
                  <a:cubicBezTo>
                    <a:pt x="6350000" y="4928451"/>
                    <a:pt x="4928476" y="6349974"/>
                    <a:pt x="3175000" y="6349974"/>
                  </a:cubicBezTo>
                  <a:cubicBezTo>
                    <a:pt x="1421498" y="6349974"/>
                    <a:pt x="0" y="4928451"/>
                    <a:pt x="0" y="3175025"/>
                  </a:cubicBezTo>
                  <a:cubicBezTo>
                    <a:pt x="0" y="1421511"/>
                    <a:pt x="1421498" y="0"/>
                    <a:pt x="3175000" y="0"/>
                  </a:cubicBezTo>
                  <a:cubicBezTo>
                    <a:pt x="4928501" y="0"/>
                    <a:pt x="6350000" y="1421511"/>
                    <a:pt x="6350000" y="3175025"/>
                  </a:cubicBezTo>
                  <a:close/>
                </a:path>
              </a:pathLst>
            </a:custGeom>
            <a:blipFill>
              <a:blip r:embed="rId5"/>
              <a:stretch>
                <a:fillRect l="-34876" t="0" r="-34876" b="0"/>
              </a:stretch>
            </a:blipFill>
          </p:spPr>
        </p:sp>
      </p:grpSp>
      <p:sp>
        <p:nvSpPr>
          <p:cNvPr name="TextBox 12" id="12"/>
          <p:cNvSpPr txBox="true"/>
          <p:nvPr/>
        </p:nvSpPr>
        <p:spPr>
          <a:xfrm rot="0">
            <a:off x="1170308" y="1406228"/>
            <a:ext cx="11770766" cy="740786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392"/>
              </a:lnSpc>
            </a:pPr>
            <a:r>
              <a:rPr lang="en-US" sz="3851" b="true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Create Accounts:</a:t>
            </a:r>
            <a:r>
              <a:rPr lang="en-US" sz="3851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 Create church accounts on platforms like YouTube or Facebook if needed.</a:t>
            </a:r>
          </a:p>
          <a:p>
            <a:pPr algn="l">
              <a:lnSpc>
                <a:spcPts val="5392"/>
              </a:lnSpc>
            </a:pPr>
          </a:p>
          <a:p>
            <a:pPr algn="l">
              <a:lnSpc>
                <a:spcPts val="5392"/>
              </a:lnSpc>
            </a:pPr>
            <a:r>
              <a:rPr lang="en-US" sz="3851" b="true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Set Up Streaming Links: </a:t>
            </a:r>
            <a:r>
              <a:rPr lang="en-US" sz="3851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Teach to schedule streams, create stream keys, and copy those into the software.</a:t>
            </a:r>
          </a:p>
          <a:p>
            <a:pPr algn="l">
              <a:lnSpc>
                <a:spcPts val="5392"/>
              </a:lnSpc>
            </a:pPr>
          </a:p>
          <a:p>
            <a:pPr algn="l">
              <a:lnSpc>
                <a:spcPts val="5392"/>
              </a:lnSpc>
            </a:pPr>
            <a:r>
              <a:rPr lang="en-US" sz="3851" b="true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Optimize for Live Audiences:</a:t>
            </a:r>
            <a:r>
              <a:rPr lang="en-US" sz="3851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 Learn to use features like chat moderation, titles, and descriptions to engage viewers.</a:t>
            </a:r>
          </a:p>
          <a:p>
            <a:pPr algn="l">
              <a:lnSpc>
                <a:spcPts val="5392"/>
              </a:lnSpc>
              <a:spcBef>
                <a:spcPct val="0"/>
              </a:spcBef>
            </a:pPr>
          </a:p>
        </p:txBody>
      </p:sp>
      <p:sp>
        <p:nvSpPr>
          <p:cNvPr name="Freeform 13" id="13"/>
          <p:cNvSpPr/>
          <p:nvPr/>
        </p:nvSpPr>
        <p:spPr>
          <a:xfrm flipH="false" flipV="false" rot="0">
            <a:off x="14622680" y="7200900"/>
            <a:ext cx="634043" cy="634043"/>
          </a:xfrm>
          <a:custGeom>
            <a:avLst/>
            <a:gdLst/>
            <a:ahLst/>
            <a:cxnLst/>
            <a:rect r="r" b="b" t="t" l="l"/>
            <a:pathLst>
              <a:path h="634043" w="634043">
                <a:moveTo>
                  <a:pt x="0" y="0"/>
                </a:moveTo>
                <a:lnTo>
                  <a:pt x="634043" y="0"/>
                </a:lnTo>
                <a:lnTo>
                  <a:pt x="634043" y="634043"/>
                </a:lnTo>
                <a:lnTo>
                  <a:pt x="0" y="63404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004AA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413128" y="418698"/>
            <a:ext cx="17461745" cy="9449604"/>
            <a:chOff x="0" y="0"/>
            <a:chExt cx="5906812" cy="3196533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5906813" cy="3196533"/>
            </a:xfrm>
            <a:custGeom>
              <a:avLst/>
              <a:gdLst/>
              <a:ahLst/>
              <a:cxnLst/>
              <a:rect r="r" b="b" t="t" l="l"/>
              <a:pathLst>
                <a:path h="3196533" w="5906813">
                  <a:moveTo>
                    <a:pt x="5782352" y="3196533"/>
                  </a:moveTo>
                  <a:lnTo>
                    <a:pt x="124460" y="3196533"/>
                  </a:lnTo>
                  <a:cubicBezTo>
                    <a:pt x="55880" y="3196533"/>
                    <a:pt x="0" y="3140653"/>
                    <a:pt x="0" y="3072073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5782352" y="0"/>
                  </a:lnTo>
                  <a:cubicBezTo>
                    <a:pt x="5850932" y="0"/>
                    <a:pt x="5906813" y="55880"/>
                    <a:pt x="5906813" y="124460"/>
                  </a:cubicBezTo>
                  <a:lnTo>
                    <a:pt x="5906813" y="3072073"/>
                  </a:lnTo>
                  <a:cubicBezTo>
                    <a:pt x="5906813" y="3140653"/>
                    <a:pt x="5850932" y="3196533"/>
                    <a:pt x="5782352" y="3196533"/>
                  </a:cubicBezTo>
                  <a:close/>
                </a:path>
              </a:pathLst>
            </a:custGeom>
            <a:solidFill>
              <a:srgbClr val="FFFFFF">
                <a:alpha val="2745"/>
              </a:srgbClr>
            </a:solidFill>
          </p:spPr>
        </p:sp>
      </p:grpSp>
      <p:grpSp>
        <p:nvGrpSpPr>
          <p:cNvPr name="Group 4" id="4"/>
          <p:cNvGrpSpPr/>
          <p:nvPr/>
        </p:nvGrpSpPr>
        <p:grpSpPr>
          <a:xfrm rot="0">
            <a:off x="12447186" y="1178928"/>
            <a:ext cx="4604714" cy="8039282"/>
            <a:chOff x="0" y="0"/>
            <a:chExt cx="6139619" cy="10719043"/>
          </a:xfrm>
        </p:grpSpPr>
        <p:pic>
          <p:nvPicPr>
            <p:cNvPr name="Picture 5" id="5"/>
            <p:cNvPicPr>
              <a:picLocks noChangeAspect="true"/>
            </p:cNvPicPr>
            <p:nvPr/>
          </p:nvPicPr>
          <p:blipFill>
            <a:blip r:embed="rId2"/>
            <a:srcRect l="15031" t="0" r="39151" b="5183"/>
            <a:stretch>
              <a:fillRect/>
            </a:stretch>
          </p:blipFill>
          <p:spPr>
            <a:xfrm flipH="false" flipV="false">
              <a:off x="0" y="0"/>
              <a:ext cx="6139619" cy="10719043"/>
            </a:xfrm>
            <a:prstGeom prst="rect">
              <a:avLst/>
            </a:prstGeom>
          </p:spPr>
        </p:pic>
      </p:grpSp>
      <p:sp>
        <p:nvSpPr>
          <p:cNvPr name="TextBox 6" id="6"/>
          <p:cNvSpPr txBox="true"/>
          <p:nvPr/>
        </p:nvSpPr>
        <p:spPr>
          <a:xfrm rot="0">
            <a:off x="1028700" y="9149715"/>
            <a:ext cx="1737382" cy="19812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680"/>
              </a:lnSpc>
              <a:spcBef>
                <a:spcPct val="0"/>
              </a:spcBef>
            </a:pPr>
            <a:r>
              <a:rPr lang="en-US" sz="120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2022 PRESENTATION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1931483" y="3576365"/>
            <a:ext cx="9414867" cy="242287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9505"/>
              </a:lnSpc>
            </a:pPr>
            <a:r>
              <a:rPr lang="en-US" sz="8194" b="true">
                <a:solidFill>
                  <a:srgbClr val="FFFFFF"/>
                </a:solidFill>
                <a:latin typeface="Inter Bold"/>
                <a:ea typeface="Inter Bold"/>
                <a:cs typeface="Inter Bold"/>
                <a:sym typeface="Inter Bold"/>
              </a:rPr>
              <a:t>Manage Audio </a:t>
            </a:r>
          </a:p>
          <a:p>
            <a:pPr algn="l">
              <a:lnSpc>
                <a:spcPts val="9505"/>
              </a:lnSpc>
            </a:pPr>
            <a:r>
              <a:rPr lang="en-US" sz="8194" b="true">
                <a:solidFill>
                  <a:srgbClr val="FFFFFF"/>
                </a:solidFill>
                <a:latin typeface="Inter Bold"/>
                <a:ea typeface="Inter Bold"/>
                <a:cs typeface="Inter Bold"/>
                <a:sym typeface="Inter Bold"/>
              </a:rPr>
              <a:t>and Video Quality</a:t>
            </a:r>
          </a:p>
        </p:txBody>
      </p:sp>
      <p:sp>
        <p:nvSpPr>
          <p:cNvPr name="Freeform 8" id="8"/>
          <p:cNvSpPr/>
          <p:nvPr/>
        </p:nvSpPr>
        <p:spPr>
          <a:xfrm flipH="false" flipV="false" rot="0">
            <a:off x="6295941" y="1028700"/>
            <a:ext cx="634043" cy="634043"/>
          </a:xfrm>
          <a:custGeom>
            <a:avLst/>
            <a:gdLst/>
            <a:ahLst/>
            <a:cxnLst/>
            <a:rect r="r" b="b" t="t" l="l"/>
            <a:pathLst>
              <a:path h="634043" w="634043">
                <a:moveTo>
                  <a:pt x="0" y="0"/>
                </a:moveTo>
                <a:lnTo>
                  <a:pt x="634043" y="0"/>
                </a:lnTo>
                <a:lnTo>
                  <a:pt x="634043" y="634043"/>
                </a:lnTo>
                <a:lnTo>
                  <a:pt x="0" y="634043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1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004AA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413128" y="418698"/>
            <a:ext cx="17461745" cy="9449604"/>
            <a:chOff x="0" y="0"/>
            <a:chExt cx="5906812" cy="3196533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5906813" cy="3196533"/>
            </a:xfrm>
            <a:custGeom>
              <a:avLst/>
              <a:gdLst/>
              <a:ahLst/>
              <a:cxnLst/>
              <a:rect r="r" b="b" t="t" l="l"/>
              <a:pathLst>
                <a:path h="3196533" w="5906813">
                  <a:moveTo>
                    <a:pt x="5782352" y="3196533"/>
                  </a:moveTo>
                  <a:lnTo>
                    <a:pt x="124460" y="3196533"/>
                  </a:lnTo>
                  <a:cubicBezTo>
                    <a:pt x="55880" y="3196533"/>
                    <a:pt x="0" y="3140653"/>
                    <a:pt x="0" y="3072073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5782352" y="0"/>
                  </a:lnTo>
                  <a:cubicBezTo>
                    <a:pt x="5850932" y="0"/>
                    <a:pt x="5906813" y="55880"/>
                    <a:pt x="5906813" y="124460"/>
                  </a:cubicBezTo>
                  <a:lnTo>
                    <a:pt x="5906813" y="3072073"/>
                  </a:lnTo>
                  <a:cubicBezTo>
                    <a:pt x="5906813" y="3140653"/>
                    <a:pt x="5850932" y="3196533"/>
                    <a:pt x="5782352" y="3196533"/>
                  </a:cubicBezTo>
                  <a:close/>
                </a:path>
              </a:pathLst>
            </a:custGeom>
            <a:solidFill>
              <a:srgbClr val="FFFFFF">
                <a:alpha val="2745"/>
              </a:srgbClr>
            </a:solidFill>
          </p:spPr>
        </p:sp>
      </p:grpSp>
      <p:sp>
        <p:nvSpPr>
          <p:cNvPr name="Freeform 4" id="4"/>
          <p:cNvSpPr/>
          <p:nvPr/>
        </p:nvSpPr>
        <p:spPr>
          <a:xfrm flipH="false" flipV="false" rot="5400000">
            <a:off x="17259300" y="7200900"/>
            <a:ext cx="2057400" cy="2057400"/>
          </a:xfrm>
          <a:custGeom>
            <a:avLst/>
            <a:gdLst/>
            <a:ahLst/>
            <a:cxnLst/>
            <a:rect r="r" b="b" t="t" l="l"/>
            <a:pathLst>
              <a:path h="2057400" w="2057400">
                <a:moveTo>
                  <a:pt x="0" y="0"/>
                </a:moveTo>
                <a:lnTo>
                  <a:pt x="2057400" y="0"/>
                </a:lnTo>
                <a:lnTo>
                  <a:pt x="2057400" y="2057400"/>
                </a:lnTo>
                <a:lnTo>
                  <a:pt x="0" y="20574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5" id="5"/>
          <p:cNvGrpSpPr>
            <a:grpSpLocks noChangeAspect="true"/>
          </p:cNvGrpSpPr>
          <p:nvPr/>
        </p:nvGrpSpPr>
        <p:grpSpPr>
          <a:xfrm rot="0">
            <a:off x="13144500" y="5446325"/>
            <a:ext cx="4114800" cy="4114800"/>
            <a:chOff x="0" y="0"/>
            <a:chExt cx="6350000" cy="6350000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6350000" cy="6351270"/>
            </a:xfrm>
            <a:custGeom>
              <a:avLst/>
              <a:gdLst/>
              <a:ahLst/>
              <a:cxnLst/>
              <a:rect r="r" b="b" t="t" l="l"/>
              <a:pathLst>
                <a:path h="6351270" w="6350000">
                  <a:moveTo>
                    <a:pt x="0" y="5955030"/>
                  </a:moveTo>
                  <a:lnTo>
                    <a:pt x="0" y="394970"/>
                  </a:lnTo>
                  <a:cubicBezTo>
                    <a:pt x="0" y="176530"/>
                    <a:pt x="176530" y="0"/>
                    <a:pt x="394970" y="0"/>
                  </a:cubicBezTo>
                  <a:lnTo>
                    <a:pt x="5956300" y="0"/>
                  </a:lnTo>
                  <a:cubicBezTo>
                    <a:pt x="6173470" y="0"/>
                    <a:pt x="6350000" y="176530"/>
                    <a:pt x="6350000" y="394970"/>
                  </a:cubicBezTo>
                  <a:cubicBezTo>
                    <a:pt x="6350000" y="394970"/>
                    <a:pt x="6350000" y="394970"/>
                    <a:pt x="6350000" y="394970"/>
                  </a:cubicBezTo>
                  <a:lnTo>
                    <a:pt x="6350000" y="5956300"/>
                  </a:lnTo>
                  <a:cubicBezTo>
                    <a:pt x="6350000" y="6174740"/>
                    <a:pt x="6173470" y="6351270"/>
                    <a:pt x="5955030" y="6351270"/>
                  </a:cubicBezTo>
                  <a:lnTo>
                    <a:pt x="5955030" y="6351270"/>
                  </a:lnTo>
                  <a:lnTo>
                    <a:pt x="394970" y="6351270"/>
                  </a:lnTo>
                  <a:cubicBezTo>
                    <a:pt x="176530" y="6350000"/>
                    <a:pt x="0" y="6173470"/>
                    <a:pt x="0" y="5955030"/>
                  </a:cubicBezTo>
                  <a:cubicBezTo>
                    <a:pt x="0" y="5955030"/>
                    <a:pt x="0" y="5955030"/>
                    <a:pt x="0" y="5955030"/>
                  </a:cubicBezTo>
                  <a:close/>
                </a:path>
              </a:pathLst>
            </a:custGeom>
            <a:blipFill>
              <a:blip r:embed="rId4"/>
              <a:stretch>
                <a:fillRect l="-32847" t="0" r="-32847" b="0"/>
              </a:stretch>
            </a:blipFill>
          </p:spPr>
        </p:sp>
      </p:grpSp>
      <p:grpSp>
        <p:nvGrpSpPr>
          <p:cNvPr name="Group 7" id="7"/>
          <p:cNvGrpSpPr>
            <a:grpSpLocks noChangeAspect="true"/>
          </p:cNvGrpSpPr>
          <p:nvPr/>
        </p:nvGrpSpPr>
        <p:grpSpPr>
          <a:xfrm rot="0">
            <a:off x="13144500" y="1028700"/>
            <a:ext cx="4114800" cy="4114800"/>
            <a:chOff x="0" y="0"/>
            <a:chExt cx="6350000" cy="6350000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6350000" cy="6351270"/>
            </a:xfrm>
            <a:custGeom>
              <a:avLst/>
              <a:gdLst/>
              <a:ahLst/>
              <a:cxnLst/>
              <a:rect r="r" b="b" t="t" l="l"/>
              <a:pathLst>
                <a:path h="6351270" w="6350000">
                  <a:moveTo>
                    <a:pt x="0" y="5955030"/>
                  </a:moveTo>
                  <a:lnTo>
                    <a:pt x="0" y="394970"/>
                  </a:lnTo>
                  <a:cubicBezTo>
                    <a:pt x="0" y="176530"/>
                    <a:pt x="176530" y="0"/>
                    <a:pt x="394970" y="0"/>
                  </a:cubicBezTo>
                  <a:lnTo>
                    <a:pt x="5956300" y="0"/>
                  </a:lnTo>
                  <a:cubicBezTo>
                    <a:pt x="6173470" y="0"/>
                    <a:pt x="6350000" y="176530"/>
                    <a:pt x="6350000" y="394970"/>
                  </a:cubicBezTo>
                  <a:cubicBezTo>
                    <a:pt x="6350000" y="394970"/>
                    <a:pt x="6350000" y="394970"/>
                    <a:pt x="6350000" y="394970"/>
                  </a:cubicBezTo>
                  <a:lnTo>
                    <a:pt x="6350000" y="5956300"/>
                  </a:lnTo>
                  <a:cubicBezTo>
                    <a:pt x="6350000" y="6174740"/>
                    <a:pt x="6173470" y="6351270"/>
                    <a:pt x="5955030" y="6351270"/>
                  </a:cubicBezTo>
                  <a:lnTo>
                    <a:pt x="5955030" y="6351270"/>
                  </a:lnTo>
                  <a:lnTo>
                    <a:pt x="394970" y="6351270"/>
                  </a:lnTo>
                  <a:cubicBezTo>
                    <a:pt x="176530" y="6350000"/>
                    <a:pt x="0" y="6173470"/>
                    <a:pt x="0" y="5955030"/>
                  </a:cubicBezTo>
                  <a:cubicBezTo>
                    <a:pt x="0" y="5955030"/>
                    <a:pt x="0" y="5955030"/>
                    <a:pt x="0" y="5955030"/>
                  </a:cubicBezTo>
                  <a:close/>
                </a:path>
              </a:pathLst>
            </a:custGeom>
            <a:blipFill>
              <a:blip r:embed="rId5"/>
              <a:stretch>
                <a:fillRect l="-8647" t="0" r="-8647" b="0"/>
              </a:stretch>
            </a:blipFill>
          </p:spPr>
        </p:sp>
      </p:grpSp>
      <p:sp>
        <p:nvSpPr>
          <p:cNvPr name="Freeform 9" id="9"/>
          <p:cNvSpPr/>
          <p:nvPr/>
        </p:nvSpPr>
        <p:spPr>
          <a:xfrm flipH="false" flipV="false" rot="0">
            <a:off x="7158114" y="1574884"/>
            <a:ext cx="634043" cy="634043"/>
          </a:xfrm>
          <a:custGeom>
            <a:avLst/>
            <a:gdLst/>
            <a:ahLst/>
            <a:cxnLst/>
            <a:rect r="r" b="b" t="t" l="l"/>
            <a:pathLst>
              <a:path h="634043" w="634043">
                <a:moveTo>
                  <a:pt x="0" y="0"/>
                </a:moveTo>
                <a:lnTo>
                  <a:pt x="634043" y="0"/>
                </a:lnTo>
                <a:lnTo>
                  <a:pt x="634043" y="634044"/>
                </a:lnTo>
                <a:lnTo>
                  <a:pt x="0" y="634044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0" id="10"/>
          <p:cNvSpPr txBox="true"/>
          <p:nvPr/>
        </p:nvSpPr>
        <p:spPr>
          <a:xfrm rot="0">
            <a:off x="1028700" y="1470109"/>
            <a:ext cx="11873038" cy="728803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7272"/>
              </a:lnSpc>
              <a:spcBef>
                <a:spcPct val="0"/>
              </a:spcBef>
            </a:pPr>
            <a:r>
              <a:rPr lang="en-US" b="true" sz="5194">
                <a:solidFill>
                  <a:srgbClr val="FFFFFF"/>
                </a:solidFill>
                <a:latin typeface="Inter Bold"/>
                <a:ea typeface="Inter Bold"/>
                <a:cs typeface="Inter Bold"/>
                <a:sym typeface="Inter Bold"/>
              </a:rPr>
              <a:t>Audio Monitoring: </a:t>
            </a:r>
            <a:r>
              <a:rPr lang="en-US" sz="5194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Train on how to monitor audio levels in the software to avoid clipping or background noise.</a:t>
            </a:r>
          </a:p>
          <a:p>
            <a:pPr algn="l">
              <a:lnSpc>
                <a:spcPts val="7272"/>
              </a:lnSpc>
              <a:spcBef>
                <a:spcPct val="0"/>
              </a:spcBef>
            </a:pPr>
            <a:r>
              <a:rPr lang="en-US" b="true" sz="5194">
                <a:solidFill>
                  <a:srgbClr val="FFFFFF"/>
                </a:solidFill>
                <a:latin typeface="Inter Bold"/>
                <a:ea typeface="Inter Bold"/>
                <a:cs typeface="Inter Bold"/>
                <a:sym typeface="Inter Bold"/>
              </a:rPr>
              <a:t>Multi-Camera Setup:</a:t>
            </a:r>
            <a:r>
              <a:rPr lang="en-US" sz="5194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 If using multiple cameras, teach switching between camera feeds using software or switchers.</a:t>
            </a:r>
          </a:p>
        </p:txBody>
      </p:sp>
    </p:spTree>
  </p:cSld>
  <p:clrMapOvr>
    <a:masterClrMapping/>
  </p:clrMapOvr>
</p:sld>
</file>

<file path=ppt/slides/slide1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004AA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413128" y="418698"/>
            <a:ext cx="17461745" cy="9449604"/>
            <a:chOff x="0" y="0"/>
            <a:chExt cx="5906812" cy="3196533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5906813" cy="3196533"/>
            </a:xfrm>
            <a:custGeom>
              <a:avLst/>
              <a:gdLst/>
              <a:ahLst/>
              <a:cxnLst/>
              <a:rect r="r" b="b" t="t" l="l"/>
              <a:pathLst>
                <a:path h="3196533" w="5906813">
                  <a:moveTo>
                    <a:pt x="5782352" y="3196533"/>
                  </a:moveTo>
                  <a:lnTo>
                    <a:pt x="124460" y="3196533"/>
                  </a:lnTo>
                  <a:cubicBezTo>
                    <a:pt x="55880" y="3196533"/>
                    <a:pt x="0" y="3140653"/>
                    <a:pt x="0" y="3072073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5782352" y="0"/>
                  </a:lnTo>
                  <a:cubicBezTo>
                    <a:pt x="5850932" y="0"/>
                    <a:pt x="5906813" y="55880"/>
                    <a:pt x="5906813" y="124460"/>
                  </a:cubicBezTo>
                  <a:lnTo>
                    <a:pt x="5906813" y="3072073"/>
                  </a:lnTo>
                  <a:cubicBezTo>
                    <a:pt x="5906813" y="3140653"/>
                    <a:pt x="5850932" y="3196533"/>
                    <a:pt x="5782352" y="3196533"/>
                  </a:cubicBezTo>
                  <a:close/>
                </a:path>
              </a:pathLst>
            </a:custGeom>
            <a:solidFill>
              <a:srgbClr val="FFFFFF">
                <a:alpha val="2745"/>
              </a:srgbClr>
            </a:solidFill>
          </p:spPr>
        </p:sp>
      </p:grpSp>
      <p:grpSp>
        <p:nvGrpSpPr>
          <p:cNvPr name="Group 4" id="4"/>
          <p:cNvGrpSpPr/>
          <p:nvPr/>
        </p:nvGrpSpPr>
        <p:grpSpPr>
          <a:xfrm rot="0">
            <a:off x="7666763" y="1738652"/>
            <a:ext cx="9343656" cy="6809697"/>
            <a:chOff x="0" y="0"/>
            <a:chExt cx="12458208" cy="9079596"/>
          </a:xfrm>
        </p:grpSpPr>
        <p:pic>
          <p:nvPicPr>
            <p:cNvPr name="Picture 5" id="5"/>
            <p:cNvPicPr>
              <a:picLocks noChangeAspect="true"/>
            </p:cNvPicPr>
            <p:nvPr/>
          </p:nvPicPr>
          <p:blipFill>
            <a:blip r:embed="rId2"/>
            <a:srcRect l="8836" t="0" r="8836" b="0"/>
            <a:stretch>
              <a:fillRect/>
            </a:stretch>
          </p:blipFill>
          <p:spPr>
            <a:xfrm flipH="false" flipV="false">
              <a:off x="0" y="0"/>
              <a:ext cx="12458208" cy="9079596"/>
            </a:xfrm>
            <a:prstGeom prst="rect">
              <a:avLst/>
            </a:prstGeom>
          </p:spPr>
        </p:pic>
      </p:grpSp>
      <p:sp>
        <p:nvSpPr>
          <p:cNvPr name="TextBox 6" id="6"/>
          <p:cNvSpPr txBox="true"/>
          <p:nvPr/>
        </p:nvSpPr>
        <p:spPr>
          <a:xfrm rot="0">
            <a:off x="2158858" y="3941585"/>
            <a:ext cx="4978527" cy="242287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9505"/>
              </a:lnSpc>
            </a:pPr>
            <a:r>
              <a:rPr lang="en-US" sz="8194" b="true">
                <a:solidFill>
                  <a:srgbClr val="FFFFFF"/>
                </a:solidFill>
                <a:latin typeface="Inter Bold"/>
                <a:ea typeface="Inter Bold"/>
                <a:cs typeface="Inter Bold"/>
                <a:sym typeface="Inter Bold"/>
              </a:rPr>
              <a:t>Engage </a:t>
            </a:r>
          </a:p>
          <a:p>
            <a:pPr algn="l">
              <a:lnSpc>
                <a:spcPts val="9505"/>
              </a:lnSpc>
            </a:pPr>
            <a:r>
              <a:rPr lang="en-US" sz="8194" b="true">
                <a:solidFill>
                  <a:srgbClr val="FFFFFF"/>
                </a:solidFill>
                <a:latin typeface="Inter Bold"/>
                <a:ea typeface="Inter Bold"/>
                <a:cs typeface="Inter Bold"/>
                <a:sym typeface="Inter Bold"/>
              </a:rPr>
              <a:t>Viewers</a:t>
            </a:r>
          </a:p>
        </p:txBody>
      </p:sp>
      <p:sp>
        <p:nvSpPr>
          <p:cNvPr name="Freeform 7" id="7"/>
          <p:cNvSpPr/>
          <p:nvPr/>
        </p:nvSpPr>
        <p:spPr>
          <a:xfrm flipH="false" flipV="false" rot="0">
            <a:off x="6295941" y="1028700"/>
            <a:ext cx="634043" cy="634043"/>
          </a:xfrm>
          <a:custGeom>
            <a:avLst/>
            <a:gdLst/>
            <a:ahLst/>
            <a:cxnLst/>
            <a:rect r="r" b="b" t="t" l="l"/>
            <a:pathLst>
              <a:path h="634043" w="634043">
                <a:moveTo>
                  <a:pt x="0" y="0"/>
                </a:moveTo>
                <a:lnTo>
                  <a:pt x="634043" y="0"/>
                </a:lnTo>
                <a:lnTo>
                  <a:pt x="634043" y="634043"/>
                </a:lnTo>
                <a:lnTo>
                  <a:pt x="0" y="634043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1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004AA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413128" y="418698"/>
            <a:ext cx="17461745" cy="9449604"/>
            <a:chOff x="0" y="0"/>
            <a:chExt cx="5906812" cy="3196533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5906813" cy="3196533"/>
            </a:xfrm>
            <a:custGeom>
              <a:avLst/>
              <a:gdLst/>
              <a:ahLst/>
              <a:cxnLst/>
              <a:rect r="r" b="b" t="t" l="l"/>
              <a:pathLst>
                <a:path h="3196533" w="5906813">
                  <a:moveTo>
                    <a:pt x="5782352" y="3196533"/>
                  </a:moveTo>
                  <a:lnTo>
                    <a:pt x="124460" y="3196533"/>
                  </a:lnTo>
                  <a:cubicBezTo>
                    <a:pt x="55880" y="3196533"/>
                    <a:pt x="0" y="3140653"/>
                    <a:pt x="0" y="3072073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5782352" y="0"/>
                  </a:lnTo>
                  <a:cubicBezTo>
                    <a:pt x="5850932" y="0"/>
                    <a:pt x="5906813" y="55880"/>
                    <a:pt x="5906813" y="124460"/>
                  </a:cubicBezTo>
                  <a:lnTo>
                    <a:pt x="5906813" y="3072073"/>
                  </a:lnTo>
                  <a:cubicBezTo>
                    <a:pt x="5906813" y="3140653"/>
                    <a:pt x="5850932" y="3196533"/>
                    <a:pt x="5782352" y="3196533"/>
                  </a:cubicBezTo>
                  <a:close/>
                </a:path>
              </a:pathLst>
            </a:custGeom>
            <a:solidFill>
              <a:srgbClr val="FFFFFF">
                <a:alpha val="2745"/>
              </a:srgbClr>
            </a:solidFill>
          </p:spPr>
        </p:sp>
      </p:grpSp>
      <p:sp>
        <p:nvSpPr>
          <p:cNvPr name="Freeform 4" id="4"/>
          <p:cNvSpPr/>
          <p:nvPr/>
        </p:nvSpPr>
        <p:spPr>
          <a:xfrm flipH="false" flipV="false" rot="5400000">
            <a:off x="17259300" y="7200900"/>
            <a:ext cx="2057400" cy="2057400"/>
          </a:xfrm>
          <a:custGeom>
            <a:avLst/>
            <a:gdLst/>
            <a:ahLst/>
            <a:cxnLst/>
            <a:rect r="r" b="b" t="t" l="l"/>
            <a:pathLst>
              <a:path h="2057400" w="2057400">
                <a:moveTo>
                  <a:pt x="0" y="0"/>
                </a:moveTo>
                <a:lnTo>
                  <a:pt x="2057400" y="0"/>
                </a:lnTo>
                <a:lnTo>
                  <a:pt x="2057400" y="2057400"/>
                </a:lnTo>
                <a:lnTo>
                  <a:pt x="0" y="20574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8826978" y="1330367"/>
            <a:ext cx="634043" cy="634043"/>
          </a:xfrm>
          <a:custGeom>
            <a:avLst/>
            <a:gdLst/>
            <a:ahLst/>
            <a:cxnLst/>
            <a:rect r="r" b="b" t="t" l="l"/>
            <a:pathLst>
              <a:path h="634043" w="634043">
                <a:moveTo>
                  <a:pt x="0" y="0"/>
                </a:moveTo>
                <a:lnTo>
                  <a:pt x="634044" y="0"/>
                </a:lnTo>
                <a:lnTo>
                  <a:pt x="634044" y="634043"/>
                </a:lnTo>
                <a:lnTo>
                  <a:pt x="0" y="634043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16763882" y="5931573"/>
            <a:ext cx="634043" cy="634043"/>
          </a:xfrm>
          <a:custGeom>
            <a:avLst/>
            <a:gdLst/>
            <a:ahLst/>
            <a:cxnLst/>
            <a:rect r="r" b="b" t="t" l="l"/>
            <a:pathLst>
              <a:path h="634043" w="634043">
                <a:moveTo>
                  <a:pt x="0" y="0"/>
                </a:moveTo>
                <a:lnTo>
                  <a:pt x="634043" y="0"/>
                </a:lnTo>
                <a:lnTo>
                  <a:pt x="634043" y="634043"/>
                </a:lnTo>
                <a:lnTo>
                  <a:pt x="0" y="634043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7" id="7"/>
          <p:cNvSpPr txBox="true"/>
          <p:nvPr/>
        </p:nvSpPr>
        <p:spPr>
          <a:xfrm rot="0">
            <a:off x="1028700" y="2363450"/>
            <a:ext cx="11536078" cy="54648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6210"/>
              </a:lnSpc>
              <a:spcBef>
                <a:spcPct val="0"/>
              </a:spcBef>
            </a:pPr>
            <a:r>
              <a:rPr lang="en-US" b="true" sz="4436">
                <a:solidFill>
                  <a:srgbClr val="FFFFFF"/>
                </a:solidFill>
                <a:latin typeface="Inter Bold"/>
                <a:ea typeface="Inter Bold"/>
                <a:cs typeface="Inter Bold"/>
                <a:sym typeface="Inter Bold"/>
              </a:rPr>
              <a:t>Interactive Elements: </a:t>
            </a:r>
            <a:r>
              <a:rPr lang="en-US" sz="4436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Show how to add lyrics, sermon points, and scripture to the stream (using overlays or screen sharing).</a:t>
            </a:r>
          </a:p>
          <a:p>
            <a:pPr algn="l">
              <a:lnSpc>
                <a:spcPts val="6210"/>
              </a:lnSpc>
              <a:spcBef>
                <a:spcPct val="0"/>
              </a:spcBef>
            </a:pPr>
          </a:p>
          <a:p>
            <a:pPr algn="l">
              <a:lnSpc>
                <a:spcPts val="6210"/>
              </a:lnSpc>
              <a:spcBef>
                <a:spcPct val="0"/>
              </a:spcBef>
            </a:pPr>
            <a:r>
              <a:rPr lang="en-US" b="true" sz="4436">
                <a:solidFill>
                  <a:srgbClr val="FFFFFF"/>
                </a:solidFill>
                <a:latin typeface="Inter Bold"/>
                <a:ea typeface="Inter Bold"/>
                <a:cs typeface="Inter Bold"/>
                <a:sym typeface="Inter Bold"/>
              </a:rPr>
              <a:t>Moderation: </a:t>
            </a:r>
            <a:r>
              <a:rPr lang="en-US" sz="4436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Teach someone to monitor comments and interact with the audience (respond to prayer requests, etc.).</a:t>
            </a:r>
          </a:p>
        </p:txBody>
      </p:sp>
      <p:grpSp>
        <p:nvGrpSpPr>
          <p:cNvPr name="Group 8" id="8"/>
          <p:cNvGrpSpPr/>
          <p:nvPr/>
        </p:nvGrpSpPr>
        <p:grpSpPr>
          <a:xfrm rot="0">
            <a:off x="12628502" y="2458700"/>
            <a:ext cx="5246370" cy="5246370"/>
            <a:chOff x="0" y="0"/>
            <a:chExt cx="812800" cy="812800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33940" y="0"/>
                  </a:moveTo>
                  <a:lnTo>
                    <a:pt x="778860" y="0"/>
                  </a:lnTo>
                  <a:cubicBezTo>
                    <a:pt x="797604" y="0"/>
                    <a:pt x="812800" y="15196"/>
                    <a:pt x="812800" y="33940"/>
                  </a:cubicBezTo>
                  <a:lnTo>
                    <a:pt x="812800" y="778860"/>
                  </a:lnTo>
                  <a:cubicBezTo>
                    <a:pt x="812800" y="797604"/>
                    <a:pt x="797604" y="812800"/>
                    <a:pt x="778860" y="812800"/>
                  </a:cubicBezTo>
                  <a:lnTo>
                    <a:pt x="33940" y="812800"/>
                  </a:lnTo>
                  <a:cubicBezTo>
                    <a:pt x="15196" y="812800"/>
                    <a:pt x="0" y="797604"/>
                    <a:pt x="0" y="778860"/>
                  </a:cubicBezTo>
                  <a:lnTo>
                    <a:pt x="0" y="33940"/>
                  </a:lnTo>
                  <a:cubicBezTo>
                    <a:pt x="0" y="15196"/>
                    <a:pt x="15196" y="0"/>
                    <a:pt x="33940" y="0"/>
                  </a:cubicBezTo>
                  <a:close/>
                </a:path>
              </a:pathLst>
            </a:custGeom>
            <a:blipFill>
              <a:blip r:embed="rId6"/>
              <a:stretch>
                <a:fillRect l="-12217" t="0" r="-12217" b="0"/>
              </a:stretch>
            </a:blipFill>
          </p:spPr>
        </p:sp>
      </p:grpSp>
      <p:sp>
        <p:nvSpPr>
          <p:cNvPr name="TextBox 10" id="10"/>
          <p:cNvSpPr txBox="true"/>
          <p:nvPr/>
        </p:nvSpPr>
        <p:spPr>
          <a:xfrm rot="0">
            <a:off x="1028700" y="9149715"/>
            <a:ext cx="1737382" cy="19812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680"/>
              </a:lnSpc>
              <a:spcBef>
                <a:spcPct val="0"/>
              </a:spcBef>
            </a:pPr>
            <a:r>
              <a:rPr lang="en-US" sz="120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2022 PRESENTATION</a:t>
            </a:r>
          </a:p>
        </p:txBody>
      </p:sp>
    </p:spTree>
  </p:cSld>
  <p:clrMapOvr>
    <a:masterClrMapping/>
  </p:clrMapOvr>
</p:sld>
</file>

<file path=ppt/slides/slide1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3D1D6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413128" y="418698"/>
            <a:ext cx="17461745" cy="9449604"/>
            <a:chOff x="0" y="0"/>
            <a:chExt cx="5906812" cy="3196533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5906813" cy="3196533"/>
            </a:xfrm>
            <a:custGeom>
              <a:avLst/>
              <a:gdLst/>
              <a:ahLst/>
              <a:cxnLst/>
              <a:rect r="r" b="b" t="t" l="l"/>
              <a:pathLst>
                <a:path h="3196533" w="5906813">
                  <a:moveTo>
                    <a:pt x="5782352" y="3196533"/>
                  </a:moveTo>
                  <a:lnTo>
                    <a:pt x="124460" y="3196533"/>
                  </a:lnTo>
                  <a:cubicBezTo>
                    <a:pt x="55880" y="3196533"/>
                    <a:pt x="0" y="3140653"/>
                    <a:pt x="0" y="3072073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5782352" y="0"/>
                  </a:lnTo>
                  <a:cubicBezTo>
                    <a:pt x="5850932" y="0"/>
                    <a:pt x="5906813" y="55880"/>
                    <a:pt x="5906813" y="124460"/>
                  </a:cubicBezTo>
                  <a:lnTo>
                    <a:pt x="5906813" y="3072073"/>
                  </a:lnTo>
                  <a:cubicBezTo>
                    <a:pt x="5906813" y="3140653"/>
                    <a:pt x="5850932" y="3196533"/>
                    <a:pt x="5782352" y="3196533"/>
                  </a:cubicBezTo>
                  <a:close/>
                </a:path>
              </a:pathLst>
            </a:custGeom>
            <a:solidFill>
              <a:srgbClr val="FFFFFF">
                <a:alpha val="2745"/>
              </a:srgbClr>
            </a:solidFill>
          </p:spPr>
        </p:sp>
      </p:grpSp>
      <p:grpSp>
        <p:nvGrpSpPr>
          <p:cNvPr name="Group 4" id="4"/>
          <p:cNvGrpSpPr/>
          <p:nvPr/>
        </p:nvGrpSpPr>
        <p:grpSpPr>
          <a:xfrm rot="0">
            <a:off x="12447186" y="1178928"/>
            <a:ext cx="4604714" cy="8039282"/>
            <a:chOff x="0" y="0"/>
            <a:chExt cx="6139619" cy="10719043"/>
          </a:xfrm>
        </p:grpSpPr>
        <p:pic>
          <p:nvPicPr>
            <p:cNvPr name="Picture 5" id="5"/>
            <p:cNvPicPr>
              <a:picLocks noChangeAspect="true"/>
            </p:cNvPicPr>
            <p:nvPr/>
          </p:nvPicPr>
          <p:blipFill>
            <a:blip r:embed="rId2"/>
            <a:srcRect l="12768" t="34612" r="30912" b="0"/>
            <a:stretch>
              <a:fillRect/>
            </a:stretch>
          </p:blipFill>
          <p:spPr>
            <a:xfrm flipH="false" flipV="false">
              <a:off x="0" y="0"/>
              <a:ext cx="6139619" cy="10719043"/>
            </a:xfrm>
            <a:prstGeom prst="rect">
              <a:avLst/>
            </a:prstGeom>
          </p:spPr>
        </p:pic>
      </p:grpSp>
      <p:sp>
        <p:nvSpPr>
          <p:cNvPr name="Freeform 6" id="6"/>
          <p:cNvSpPr/>
          <p:nvPr/>
        </p:nvSpPr>
        <p:spPr>
          <a:xfrm flipH="false" flipV="false" rot="0">
            <a:off x="6378901" y="1028700"/>
            <a:ext cx="551083" cy="551083"/>
          </a:xfrm>
          <a:custGeom>
            <a:avLst/>
            <a:gdLst/>
            <a:ahLst/>
            <a:cxnLst/>
            <a:rect r="r" b="b" t="t" l="l"/>
            <a:pathLst>
              <a:path h="551083" w="551083">
                <a:moveTo>
                  <a:pt x="0" y="0"/>
                </a:moveTo>
                <a:lnTo>
                  <a:pt x="551083" y="0"/>
                </a:lnTo>
                <a:lnTo>
                  <a:pt x="551083" y="551083"/>
                </a:lnTo>
                <a:lnTo>
                  <a:pt x="0" y="551083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7" id="7"/>
          <p:cNvSpPr txBox="true"/>
          <p:nvPr/>
        </p:nvSpPr>
        <p:spPr>
          <a:xfrm rot="0">
            <a:off x="1028700" y="9149715"/>
            <a:ext cx="1737382" cy="19812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680"/>
              </a:lnSpc>
              <a:spcBef>
                <a:spcPct val="0"/>
              </a:spcBef>
            </a:pPr>
            <a:r>
              <a:rPr lang="en-US" sz="120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2022 PRESENTATION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2415795" y="3494281"/>
            <a:ext cx="9028377" cy="170428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3265"/>
              </a:lnSpc>
            </a:pPr>
            <a:r>
              <a:rPr lang="en-US" sz="11435" b="true">
                <a:solidFill>
                  <a:srgbClr val="FFFFFF"/>
                </a:solidFill>
                <a:latin typeface="Inter Bold"/>
                <a:ea typeface="Inter Bold"/>
                <a:cs typeface="Inter Bold"/>
                <a:sym typeface="Inter Bold"/>
              </a:rPr>
              <a:t>Backup Plan</a:t>
            </a:r>
          </a:p>
        </p:txBody>
      </p:sp>
    </p:spTree>
  </p:cSld>
  <p:clrMapOvr>
    <a:masterClrMapping/>
  </p:clrMapOvr>
</p:sld>
</file>

<file path=ppt/slides/slide1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3D1D6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413128" y="418698"/>
            <a:ext cx="17461745" cy="9449604"/>
            <a:chOff x="0" y="0"/>
            <a:chExt cx="5906812" cy="3196533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5906813" cy="3196533"/>
            </a:xfrm>
            <a:custGeom>
              <a:avLst/>
              <a:gdLst/>
              <a:ahLst/>
              <a:cxnLst/>
              <a:rect r="r" b="b" t="t" l="l"/>
              <a:pathLst>
                <a:path h="3196533" w="5906813">
                  <a:moveTo>
                    <a:pt x="5782352" y="3196533"/>
                  </a:moveTo>
                  <a:lnTo>
                    <a:pt x="124460" y="3196533"/>
                  </a:lnTo>
                  <a:cubicBezTo>
                    <a:pt x="55880" y="3196533"/>
                    <a:pt x="0" y="3140653"/>
                    <a:pt x="0" y="3072073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5782352" y="0"/>
                  </a:lnTo>
                  <a:cubicBezTo>
                    <a:pt x="5850932" y="0"/>
                    <a:pt x="5906813" y="55880"/>
                    <a:pt x="5906813" y="124460"/>
                  </a:cubicBezTo>
                  <a:lnTo>
                    <a:pt x="5906813" y="3072073"/>
                  </a:lnTo>
                  <a:cubicBezTo>
                    <a:pt x="5906813" y="3140653"/>
                    <a:pt x="5850932" y="3196533"/>
                    <a:pt x="5782352" y="3196533"/>
                  </a:cubicBezTo>
                  <a:close/>
                </a:path>
              </a:pathLst>
            </a:custGeom>
            <a:solidFill>
              <a:srgbClr val="FFFFFF">
                <a:alpha val="2745"/>
              </a:srgbClr>
            </a:solidFill>
          </p:spPr>
        </p:sp>
      </p:grpSp>
      <p:sp>
        <p:nvSpPr>
          <p:cNvPr name="Freeform 4" id="4"/>
          <p:cNvSpPr/>
          <p:nvPr/>
        </p:nvSpPr>
        <p:spPr>
          <a:xfrm flipH="false" flipV="false" rot="5400000">
            <a:off x="17259300" y="7200900"/>
            <a:ext cx="2057400" cy="2057400"/>
          </a:xfrm>
          <a:custGeom>
            <a:avLst/>
            <a:gdLst/>
            <a:ahLst/>
            <a:cxnLst/>
            <a:rect r="r" b="b" t="t" l="l"/>
            <a:pathLst>
              <a:path h="2057400" w="2057400">
                <a:moveTo>
                  <a:pt x="0" y="0"/>
                </a:moveTo>
                <a:lnTo>
                  <a:pt x="2057400" y="0"/>
                </a:lnTo>
                <a:lnTo>
                  <a:pt x="2057400" y="2057400"/>
                </a:lnTo>
                <a:lnTo>
                  <a:pt x="0" y="20574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8826978" y="1330367"/>
            <a:ext cx="634043" cy="634043"/>
          </a:xfrm>
          <a:custGeom>
            <a:avLst/>
            <a:gdLst/>
            <a:ahLst/>
            <a:cxnLst/>
            <a:rect r="r" b="b" t="t" l="l"/>
            <a:pathLst>
              <a:path h="634043" w="634043">
                <a:moveTo>
                  <a:pt x="0" y="0"/>
                </a:moveTo>
                <a:lnTo>
                  <a:pt x="634044" y="0"/>
                </a:lnTo>
                <a:lnTo>
                  <a:pt x="634044" y="634043"/>
                </a:lnTo>
                <a:lnTo>
                  <a:pt x="0" y="634043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16763882" y="5931573"/>
            <a:ext cx="634043" cy="634043"/>
          </a:xfrm>
          <a:custGeom>
            <a:avLst/>
            <a:gdLst/>
            <a:ahLst/>
            <a:cxnLst/>
            <a:rect r="r" b="b" t="t" l="l"/>
            <a:pathLst>
              <a:path h="634043" w="634043">
                <a:moveTo>
                  <a:pt x="0" y="0"/>
                </a:moveTo>
                <a:lnTo>
                  <a:pt x="634043" y="0"/>
                </a:lnTo>
                <a:lnTo>
                  <a:pt x="634043" y="634043"/>
                </a:lnTo>
                <a:lnTo>
                  <a:pt x="0" y="634043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7" id="7"/>
          <p:cNvSpPr txBox="true"/>
          <p:nvPr/>
        </p:nvSpPr>
        <p:spPr>
          <a:xfrm rot="0">
            <a:off x="806745" y="2104832"/>
            <a:ext cx="10416117" cy="623096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6210"/>
              </a:lnSpc>
            </a:pPr>
            <a:r>
              <a:rPr lang="en-US" sz="4436" b="true">
                <a:solidFill>
                  <a:srgbClr val="FFFFFF"/>
                </a:solidFill>
                <a:latin typeface="Inter Bold"/>
                <a:ea typeface="Inter Bold"/>
                <a:cs typeface="Inter Bold"/>
                <a:sym typeface="Inter Bold"/>
              </a:rPr>
              <a:t>Internet Backup:</a:t>
            </a:r>
            <a:r>
              <a:rPr lang="en-US" sz="4436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 Have a secondary internet connection or plan in case of connectivity issues.</a:t>
            </a:r>
          </a:p>
          <a:p>
            <a:pPr algn="l">
              <a:lnSpc>
                <a:spcPts val="6210"/>
              </a:lnSpc>
            </a:pPr>
          </a:p>
          <a:p>
            <a:pPr algn="l">
              <a:lnSpc>
                <a:spcPts val="6210"/>
              </a:lnSpc>
            </a:pPr>
            <a:r>
              <a:rPr lang="en-US" sz="4436" b="true">
                <a:solidFill>
                  <a:srgbClr val="FFFFFF"/>
                </a:solidFill>
                <a:latin typeface="Inter Bold"/>
                <a:ea typeface="Inter Bold"/>
                <a:cs typeface="Inter Bold"/>
                <a:sym typeface="Inter Bold"/>
              </a:rPr>
              <a:t>Recording the Stream:</a:t>
            </a:r>
            <a:r>
              <a:rPr lang="en-US" sz="4436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 Always record the stream for post-service review and </a:t>
            </a:r>
          </a:p>
          <a:p>
            <a:pPr algn="l">
              <a:lnSpc>
                <a:spcPts val="6210"/>
              </a:lnSpc>
            </a:pPr>
            <a:r>
              <a:rPr lang="en-US" sz="4436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re-upload if necessary.</a:t>
            </a:r>
          </a:p>
          <a:p>
            <a:pPr algn="l">
              <a:lnSpc>
                <a:spcPts val="6210"/>
              </a:lnSpc>
              <a:spcBef>
                <a:spcPct val="0"/>
              </a:spcBef>
            </a:pPr>
          </a:p>
        </p:txBody>
      </p:sp>
      <p:grpSp>
        <p:nvGrpSpPr>
          <p:cNvPr name="Group 8" id="8"/>
          <p:cNvGrpSpPr/>
          <p:nvPr/>
        </p:nvGrpSpPr>
        <p:grpSpPr>
          <a:xfrm rot="0">
            <a:off x="11772313" y="2200082"/>
            <a:ext cx="5308590" cy="6029518"/>
            <a:chOff x="0" y="0"/>
            <a:chExt cx="822440" cy="934130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0" y="0"/>
              <a:ext cx="822440" cy="934130"/>
            </a:xfrm>
            <a:custGeom>
              <a:avLst/>
              <a:gdLst/>
              <a:ahLst/>
              <a:cxnLst/>
              <a:rect r="r" b="b" t="t" l="l"/>
              <a:pathLst>
                <a:path h="934130" w="822440">
                  <a:moveTo>
                    <a:pt x="33543" y="0"/>
                  </a:moveTo>
                  <a:lnTo>
                    <a:pt x="788897" y="0"/>
                  </a:lnTo>
                  <a:cubicBezTo>
                    <a:pt x="807422" y="0"/>
                    <a:pt x="822440" y="15018"/>
                    <a:pt x="822440" y="33543"/>
                  </a:cubicBezTo>
                  <a:lnTo>
                    <a:pt x="822440" y="900588"/>
                  </a:lnTo>
                  <a:cubicBezTo>
                    <a:pt x="822440" y="919113"/>
                    <a:pt x="807422" y="934130"/>
                    <a:pt x="788897" y="934130"/>
                  </a:cubicBezTo>
                  <a:lnTo>
                    <a:pt x="33543" y="934130"/>
                  </a:lnTo>
                  <a:cubicBezTo>
                    <a:pt x="15018" y="934130"/>
                    <a:pt x="0" y="919113"/>
                    <a:pt x="0" y="900588"/>
                  </a:cubicBezTo>
                  <a:lnTo>
                    <a:pt x="0" y="33543"/>
                  </a:lnTo>
                  <a:cubicBezTo>
                    <a:pt x="0" y="15018"/>
                    <a:pt x="15018" y="0"/>
                    <a:pt x="33543" y="0"/>
                  </a:cubicBezTo>
                  <a:close/>
                </a:path>
              </a:pathLst>
            </a:custGeom>
            <a:blipFill>
              <a:blip r:embed="rId6"/>
              <a:stretch>
                <a:fillRect l="-15788" t="-6342" r="-8382" b="0"/>
              </a:stretch>
            </a:blipFill>
          </p:spPr>
        </p:sp>
      </p:grpSp>
      <p:sp>
        <p:nvSpPr>
          <p:cNvPr name="TextBox 10" id="10"/>
          <p:cNvSpPr txBox="true"/>
          <p:nvPr/>
        </p:nvSpPr>
        <p:spPr>
          <a:xfrm rot="0">
            <a:off x="1028700" y="9149715"/>
            <a:ext cx="1737382" cy="19812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680"/>
              </a:lnSpc>
              <a:spcBef>
                <a:spcPct val="0"/>
              </a:spcBef>
            </a:pPr>
            <a:r>
              <a:rPr lang="en-US" sz="120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2022 PRESENTATION</a:t>
            </a:r>
          </a:p>
        </p:txBody>
      </p:sp>
    </p:spTree>
  </p:cSld>
  <p:clrMapOvr>
    <a:masterClrMapping/>
  </p:clrMapOvr>
</p:sld>
</file>

<file path=ppt/slides/slide1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004AA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413128" y="418698"/>
            <a:ext cx="17461745" cy="9300540"/>
          </a:xfrm>
          <a:custGeom>
            <a:avLst/>
            <a:gdLst/>
            <a:ahLst/>
            <a:cxnLst/>
            <a:rect r="r" b="b" t="t" l="l"/>
            <a:pathLst>
              <a:path h="9300540" w="17461745">
                <a:moveTo>
                  <a:pt x="0" y="0"/>
                </a:moveTo>
                <a:lnTo>
                  <a:pt x="17461744" y="0"/>
                </a:lnTo>
                <a:lnTo>
                  <a:pt x="17461744" y="9300540"/>
                </a:lnTo>
                <a:lnTo>
                  <a:pt x="0" y="930054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5952" r="0" b="-8105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413128" y="418698"/>
            <a:ext cx="17461745" cy="9449604"/>
            <a:chOff x="0" y="0"/>
            <a:chExt cx="5906812" cy="3196533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5906813" cy="3196533"/>
            </a:xfrm>
            <a:custGeom>
              <a:avLst/>
              <a:gdLst/>
              <a:ahLst/>
              <a:cxnLst/>
              <a:rect r="r" b="b" t="t" l="l"/>
              <a:pathLst>
                <a:path h="3196533" w="5906813">
                  <a:moveTo>
                    <a:pt x="5782352" y="3196533"/>
                  </a:moveTo>
                  <a:lnTo>
                    <a:pt x="124460" y="3196533"/>
                  </a:lnTo>
                  <a:cubicBezTo>
                    <a:pt x="55880" y="3196533"/>
                    <a:pt x="0" y="3140653"/>
                    <a:pt x="0" y="3072073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5782352" y="0"/>
                  </a:lnTo>
                  <a:cubicBezTo>
                    <a:pt x="5850932" y="0"/>
                    <a:pt x="5906813" y="55880"/>
                    <a:pt x="5906813" y="124460"/>
                  </a:cubicBezTo>
                  <a:lnTo>
                    <a:pt x="5906813" y="3072073"/>
                  </a:lnTo>
                  <a:cubicBezTo>
                    <a:pt x="5906813" y="3140653"/>
                    <a:pt x="5850932" y="3196533"/>
                    <a:pt x="5782352" y="3196533"/>
                  </a:cubicBezTo>
                  <a:close/>
                </a:path>
              </a:pathLst>
            </a:custGeom>
            <a:solidFill>
              <a:srgbClr val="082DEE">
                <a:alpha val="38824"/>
              </a:srgbClr>
            </a:solidFill>
          </p:spPr>
        </p:sp>
      </p:grpSp>
      <p:sp>
        <p:nvSpPr>
          <p:cNvPr name="Freeform 5" id="5"/>
          <p:cNvSpPr/>
          <p:nvPr/>
        </p:nvSpPr>
        <p:spPr>
          <a:xfrm flipH="false" flipV="false" rot="0">
            <a:off x="6378901" y="1028700"/>
            <a:ext cx="551083" cy="551083"/>
          </a:xfrm>
          <a:custGeom>
            <a:avLst/>
            <a:gdLst/>
            <a:ahLst/>
            <a:cxnLst/>
            <a:rect r="r" b="b" t="t" l="l"/>
            <a:pathLst>
              <a:path h="551083" w="551083">
                <a:moveTo>
                  <a:pt x="0" y="0"/>
                </a:moveTo>
                <a:lnTo>
                  <a:pt x="551083" y="0"/>
                </a:lnTo>
                <a:lnTo>
                  <a:pt x="551083" y="551083"/>
                </a:lnTo>
                <a:lnTo>
                  <a:pt x="0" y="551083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6" id="6"/>
          <p:cNvSpPr txBox="true"/>
          <p:nvPr/>
        </p:nvSpPr>
        <p:spPr>
          <a:xfrm rot="0">
            <a:off x="1028700" y="9149715"/>
            <a:ext cx="1737382" cy="19812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680"/>
              </a:lnSpc>
              <a:spcBef>
                <a:spcPct val="0"/>
              </a:spcBef>
            </a:pPr>
            <a:r>
              <a:rPr lang="en-US" sz="120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2022 PRESENTATION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1772855" y="3722421"/>
            <a:ext cx="15271124" cy="170428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3265"/>
              </a:lnSpc>
            </a:pPr>
            <a:r>
              <a:rPr lang="en-US" sz="11435" b="true">
                <a:solidFill>
                  <a:srgbClr val="FFFFFF"/>
                </a:solidFill>
                <a:latin typeface="Inter Bold"/>
                <a:ea typeface="Inter Bold"/>
                <a:cs typeface="Inter Bold"/>
                <a:sym typeface="Inter Bold"/>
              </a:rPr>
              <a:t>Post-Stream Process</a:t>
            </a:r>
          </a:p>
        </p:txBody>
      </p:sp>
    </p:spTree>
  </p:cSld>
  <p:clrMapOvr>
    <a:masterClrMapping/>
  </p:clrMapOvr>
</p:sld>
</file>

<file path=ppt/slides/slide1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004AA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413128" y="418698"/>
            <a:ext cx="17461745" cy="9449604"/>
            <a:chOff x="0" y="0"/>
            <a:chExt cx="5906812" cy="3196533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5906813" cy="3196533"/>
            </a:xfrm>
            <a:custGeom>
              <a:avLst/>
              <a:gdLst/>
              <a:ahLst/>
              <a:cxnLst/>
              <a:rect r="r" b="b" t="t" l="l"/>
              <a:pathLst>
                <a:path h="3196533" w="5906813">
                  <a:moveTo>
                    <a:pt x="5782352" y="3196533"/>
                  </a:moveTo>
                  <a:lnTo>
                    <a:pt x="124460" y="3196533"/>
                  </a:lnTo>
                  <a:cubicBezTo>
                    <a:pt x="55880" y="3196533"/>
                    <a:pt x="0" y="3140653"/>
                    <a:pt x="0" y="3072073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5782352" y="0"/>
                  </a:lnTo>
                  <a:cubicBezTo>
                    <a:pt x="5850932" y="0"/>
                    <a:pt x="5906813" y="55880"/>
                    <a:pt x="5906813" y="124460"/>
                  </a:cubicBezTo>
                  <a:lnTo>
                    <a:pt x="5906813" y="3072073"/>
                  </a:lnTo>
                  <a:cubicBezTo>
                    <a:pt x="5906813" y="3140653"/>
                    <a:pt x="5850932" y="3196533"/>
                    <a:pt x="5782352" y="3196533"/>
                  </a:cubicBezTo>
                  <a:close/>
                </a:path>
              </a:pathLst>
            </a:custGeom>
            <a:solidFill>
              <a:srgbClr val="082DEE">
                <a:alpha val="2745"/>
              </a:srgbClr>
            </a:solidFill>
          </p:spPr>
        </p:sp>
      </p:grpSp>
      <p:sp>
        <p:nvSpPr>
          <p:cNvPr name="Freeform 4" id="4"/>
          <p:cNvSpPr/>
          <p:nvPr/>
        </p:nvSpPr>
        <p:spPr>
          <a:xfrm flipH="false" flipV="false" rot="5400000">
            <a:off x="17259300" y="7200900"/>
            <a:ext cx="2057400" cy="2057400"/>
          </a:xfrm>
          <a:custGeom>
            <a:avLst/>
            <a:gdLst/>
            <a:ahLst/>
            <a:cxnLst/>
            <a:rect r="r" b="b" t="t" l="l"/>
            <a:pathLst>
              <a:path h="2057400" w="2057400">
                <a:moveTo>
                  <a:pt x="0" y="0"/>
                </a:moveTo>
                <a:lnTo>
                  <a:pt x="2057400" y="0"/>
                </a:lnTo>
                <a:lnTo>
                  <a:pt x="2057400" y="2057400"/>
                </a:lnTo>
                <a:lnTo>
                  <a:pt x="0" y="20574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16763882" y="5931573"/>
            <a:ext cx="634043" cy="634043"/>
          </a:xfrm>
          <a:custGeom>
            <a:avLst/>
            <a:gdLst/>
            <a:ahLst/>
            <a:cxnLst/>
            <a:rect r="r" b="b" t="t" l="l"/>
            <a:pathLst>
              <a:path h="634043" w="634043">
                <a:moveTo>
                  <a:pt x="0" y="0"/>
                </a:moveTo>
                <a:lnTo>
                  <a:pt x="634043" y="0"/>
                </a:lnTo>
                <a:lnTo>
                  <a:pt x="634043" y="634043"/>
                </a:lnTo>
                <a:lnTo>
                  <a:pt x="0" y="634043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6" id="6"/>
          <p:cNvSpPr txBox="true"/>
          <p:nvPr/>
        </p:nvSpPr>
        <p:spPr>
          <a:xfrm rot="0">
            <a:off x="782991" y="1521178"/>
            <a:ext cx="11029730" cy="670842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938"/>
              </a:lnSpc>
            </a:pPr>
          </a:p>
          <a:p>
            <a:pPr algn="l">
              <a:lnSpc>
                <a:spcPts val="5938"/>
              </a:lnSpc>
            </a:pPr>
            <a:r>
              <a:rPr lang="en-US" sz="4241" b="true">
                <a:solidFill>
                  <a:srgbClr val="FFFFFF"/>
                </a:solidFill>
                <a:latin typeface="Inter Bold"/>
                <a:ea typeface="Inter Bold"/>
                <a:cs typeface="Inter Bold"/>
                <a:sym typeface="Inter Bold"/>
              </a:rPr>
              <a:t>Edit and Archive: </a:t>
            </a:r>
            <a:r>
              <a:rPr lang="en-US" sz="4241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Teach basic editing (trim, highlight) for social media. Post the service recording on YouTube or the church website.</a:t>
            </a:r>
          </a:p>
          <a:p>
            <a:pPr algn="l">
              <a:lnSpc>
                <a:spcPts val="5938"/>
              </a:lnSpc>
            </a:pPr>
          </a:p>
          <a:p>
            <a:pPr algn="l">
              <a:lnSpc>
                <a:spcPts val="5938"/>
              </a:lnSpc>
            </a:pPr>
            <a:r>
              <a:rPr lang="en-US" sz="4241" b="true">
                <a:solidFill>
                  <a:srgbClr val="FFFFFF"/>
                </a:solidFill>
                <a:latin typeface="Inter Bold"/>
                <a:ea typeface="Inter Bold"/>
                <a:cs typeface="Inter Bold"/>
                <a:sym typeface="Inter Bold"/>
              </a:rPr>
              <a:t>Analytics:</a:t>
            </a:r>
            <a:r>
              <a:rPr lang="en-US" sz="4241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 Review viewer engagement data and use it to improve future streams.</a:t>
            </a:r>
          </a:p>
          <a:p>
            <a:pPr algn="l">
              <a:lnSpc>
                <a:spcPts val="5938"/>
              </a:lnSpc>
              <a:spcBef>
                <a:spcPct val="0"/>
              </a:spcBef>
            </a:pPr>
          </a:p>
        </p:txBody>
      </p:sp>
      <p:grpSp>
        <p:nvGrpSpPr>
          <p:cNvPr name="Group 7" id="7"/>
          <p:cNvGrpSpPr/>
          <p:nvPr/>
        </p:nvGrpSpPr>
        <p:grpSpPr>
          <a:xfrm rot="0">
            <a:off x="12111668" y="2261898"/>
            <a:ext cx="5763204" cy="5763204"/>
            <a:chOff x="0" y="0"/>
            <a:chExt cx="812800" cy="812800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30897" y="0"/>
                  </a:moveTo>
                  <a:lnTo>
                    <a:pt x="781903" y="0"/>
                  </a:lnTo>
                  <a:cubicBezTo>
                    <a:pt x="798967" y="0"/>
                    <a:pt x="812800" y="13833"/>
                    <a:pt x="812800" y="30897"/>
                  </a:cubicBezTo>
                  <a:lnTo>
                    <a:pt x="812800" y="781903"/>
                  </a:lnTo>
                  <a:cubicBezTo>
                    <a:pt x="812800" y="798967"/>
                    <a:pt x="798967" y="812800"/>
                    <a:pt x="781903" y="812800"/>
                  </a:cubicBezTo>
                  <a:lnTo>
                    <a:pt x="30897" y="812800"/>
                  </a:lnTo>
                  <a:cubicBezTo>
                    <a:pt x="13833" y="812800"/>
                    <a:pt x="0" y="798967"/>
                    <a:pt x="0" y="781903"/>
                  </a:cubicBezTo>
                  <a:lnTo>
                    <a:pt x="0" y="30897"/>
                  </a:lnTo>
                  <a:cubicBezTo>
                    <a:pt x="0" y="13833"/>
                    <a:pt x="13833" y="0"/>
                    <a:pt x="30897" y="0"/>
                  </a:cubicBezTo>
                  <a:close/>
                </a:path>
              </a:pathLst>
            </a:custGeom>
            <a:blipFill>
              <a:blip r:embed="rId6"/>
              <a:stretch>
                <a:fillRect l="-38888" t="0" r="-38888" b="0"/>
              </a:stretch>
            </a:blipFill>
            <a:ln w="38100" cap="rnd">
              <a:solidFill>
                <a:srgbClr val="FFBD59"/>
              </a:solidFill>
              <a:prstDash val="solid"/>
              <a:round/>
            </a:ln>
          </p:spPr>
        </p:sp>
      </p:grpSp>
    </p:spTree>
  </p:cSld>
  <p:clrMapOvr>
    <a:masterClrMapping/>
  </p:clrMapOvr>
</p:sld>
</file>

<file path=ppt/slides/slide1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004AA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413128" y="418698"/>
            <a:ext cx="17461745" cy="9269370"/>
          </a:xfrm>
          <a:custGeom>
            <a:avLst/>
            <a:gdLst/>
            <a:ahLst/>
            <a:cxnLst/>
            <a:rect r="r" b="b" t="t" l="l"/>
            <a:pathLst>
              <a:path h="9269370" w="17461745">
                <a:moveTo>
                  <a:pt x="0" y="0"/>
                </a:moveTo>
                <a:lnTo>
                  <a:pt x="17461744" y="0"/>
                </a:lnTo>
                <a:lnTo>
                  <a:pt x="17461744" y="9269370"/>
                </a:lnTo>
                <a:lnTo>
                  <a:pt x="0" y="926937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3633" r="0" b="-1859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413128" y="418698"/>
            <a:ext cx="17461745" cy="9449604"/>
            <a:chOff x="0" y="0"/>
            <a:chExt cx="5906812" cy="3196533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5906813" cy="3196533"/>
            </a:xfrm>
            <a:custGeom>
              <a:avLst/>
              <a:gdLst/>
              <a:ahLst/>
              <a:cxnLst/>
              <a:rect r="r" b="b" t="t" l="l"/>
              <a:pathLst>
                <a:path h="3196533" w="5906813">
                  <a:moveTo>
                    <a:pt x="5782352" y="3196533"/>
                  </a:moveTo>
                  <a:lnTo>
                    <a:pt x="124460" y="3196533"/>
                  </a:lnTo>
                  <a:cubicBezTo>
                    <a:pt x="55880" y="3196533"/>
                    <a:pt x="0" y="3140653"/>
                    <a:pt x="0" y="3072073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5782352" y="0"/>
                  </a:lnTo>
                  <a:cubicBezTo>
                    <a:pt x="5850932" y="0"/>
                    <a:pt x="5906813" y="55880"/>
                    <a:pt x="5906813" y="124460"/>
                  </a:cubicBezTo>
                  <a:lnTo>
                    <a:pt x="5906813" y="3072073"/>
                  </a:lnTo>
                  <a:cubicBezTo>
                    <a:pt x="5906813" y="3140653"/>
                    <a:pt x="5850932" y="3196533"/>
                    <a:pt x="5782352" y="3196533"/>
                  </a:cubicBezTo>
                  <a:close/>
                </a:path>
              </a:pathLst>
            </a:custGeom>
            <a:solidFill>
              <a:srgbClr val="082DEE">
                <a:alpha val="48627"/>
              </a:srgbClr>
            </a:solidFill>
          </p:spPr>
        </p:sp>
      </p:grpSp>
      <p:sp>
        <p:nvSpPr>
          <p:cNvPr name="Freeform 5" id="5"/>
          <p:cNvSpPr/>
          <p:nvPr/>
        </p:nvSpPr>
        <p:spPr>
          <a:xfrm flipH="false" flipV="false" rot="0">
            <a:off x="6378901" y="1028700"/>
            <a:ext cx="551083" cy="551083"/>
          </a:xfrm>
          <a:custGeom>
            <a:avLst/>
            <a:gdLst/>
            <a:ahLst/>
            <a:cxnLst/>
            <a:rect r="r" b="b" t="t" l="l"/>
            <a:pathLst>
              <a:path h="551083" w="551083">
                <a:moveTo>
                  <a:pt x="0" y="0"/>
                </a:moveTo>
                <a:lnTo>
                  <a:pt x="551083" y="0"/>
                </a:lnTo>
                <a:lnTo>
                  <a:pt x="551083" y="551083"/>
                </a:lnTo>
                <a:lnTo>
                  <a:pt x="0" y="551083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6" id="6"/>
          <p:cNvSpPr txBox="true"/>
          <p:nvPr/>
        </p:nvSpPr>
        <p:spPr>
          <a:xfrm rot="0">
            <a:off x="1028700" y="9149715"/>
            <a:ext cx="1737382" cy="19812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680"/>
              </a:lnSpc>
              <a:spcBef>
                <a:spcPct val="0"/>
              </a:spcBef>
            </a:pPr>
            <a:r>
              <a:rPr lang="en-US" sz="120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2022 PRESENTATION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2142429" y="4113065"/>
            <a:ext cx="14257554" cy="122287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9506"/>
              </a:lnSpc>
            </a:pPr>
            <a:r>
              <a:rPr lang="en-US" sz="8195" b="true">
                <a:solidFill>
                  <a:srgbClr val="FFFFFF"/>
                </a:solidFill>
                <a:latin typeface="Inter Bold"/>
                <a:ea typeface="Inter Bold"/>
                <a:cs typeface="Inter Bold"/>
                <a:sym typeface="Inter Bold"/>
              </a:rPr>
              <a:t>Basic Equipment and Setup</a:t>
            </a:r>
          </a:p>
        </p:txBody>
      </p:sp>
    </p:spTree>
  </p:cSld>
  <p:clrMapOvr>
    <a:masterClrMapping/>
  </p:clrMapOvr>
</p:sld>
</file>

<file path=ppt/slides/slide2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3D1D6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413128" y="418698"/>
            <a:ext cx="17461745" cy="9449604"/>
            <a:chOff x="0" y="0"/>
            <a:chExt cx="5906812" cy="3196533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5906813" cy="3196533"/>
            </a:xfrm>
            <a:custGeom>
              <a:avLst/>
              <a:gdLst/>
              <a:ahLst/>
              <a:cxnLst/>
              <a:rect r="r" b="b" t="t" l="l"/>
              <a:pathLst>
                <a:path h="3196533" w="5906813">
                  <a:moveTo>
                    <a:pt x="5782352" y="3196533"/>
                  </a:moveTo>
                  <a:lnTo>
                    <a:pt x="124460" y="3196533"/>
                  </a:lnTo>
                  <a:cubicBezTo>
                    <a:pt x="55880" y="3196533"/>
                    <a:pt x="0" y="3140653"/>
                    <a:pt x="0" y="3072073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5782352" y="0"/>
                  </a:lnTo>
                  <a:cubicBezTo>
                    <a:pt x="5850932" y="0"/>
                    <a:pt x="5906813" y="55880"/>
                    <a:pt x="5906813" y="124460"/>
                  </a:cubicBezTo>
                  <a:lnTo>
                    <a:pt x="5906813" y="3072073"/>
                  </a:lnTo>
                  <a:cubicBezTo>
                    <a:pt x="5906813" y="3140653"/>
                    <a:pt x="5850932" y="3196533"/>
                    <a:pt x="5782352" y="3196533"/>
                  </a:cubicBezTo>
                  <a:close/>
                </a:path>
              </a:pathLst>
            </a:custGeom>
            <a:solidFill>
              <a:srgbClr val="FFFFFF">
                <a:alpha val="2745"/>
              </a:srgbClr>
            </a:solidFill>
          </p:spPr>
        </p:sp>
      </p:grpSp>
      <p:sp>
        <p:nvSpPr>
          <p:cNvPr name="Freeform 4" id="4"/>
          <p:cNvSpPr/>
          <p:nvPr/>
        </p:nvSpPr>
        <p:spPr>
          <a:xfrm flipH="false" flipV="false" rot="5400000">
            <a:off x="17259300" y="7200900"/>
            <a:ext cx="2057400" cy="2057400"/>
          </a:xfrm>
          <a:custGeom>
            <a:avLst/>
            <a:gdLst/>
            <a:ahLst/>
            <a:cxnLst/>
            <a:rect r="r" b="b" t="t" l="l"/>
            <a:pathLst>
              <a:path h="2057400" w="2057400">
                <a:moveTo>
                  <a:pt x="0" y="0"/>
                </a:moveTo>
                <a:lnTo>
                  <a:pt x="2057400" y="0"/>
                </a:lnTo>
                <a:lnTo>
                  <a:pt x="2057400" y="2057400"/>
                </a:lnTo>
                <a:lnTo>
                  <a:pt x="0" y="20574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16763882" y="5931573"/>
            <a:ext cx="634043" cy="634043"/>
          </a:xfrm>
          <a:custGeom>
            <a:avLst/>
            <a:gdLst/>
            <a:ahLst/>
            <a:cxnLst/>
            <a:rect r="r" b="b" t="t" l="l"/>
            <a:pathLst>
              <a:path h="634043" w="634043">
                <a:moveTo>
                  <a:pt x="0" y="0"/>
                </a:moveTo>
                <a:lnTo>
                  <a:pt x="634043" y="0"/>
                </a:lnTo>
                <a:lnTo>
                  <a:pt x="634043" y="634043"/>
                </a:lnTo>
                <a:lnTo>
                  <a:pt x="0" y="634043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6" id="6"/>
          <p:cNvSpPr txBox="true"/>
          <p:nvPr/>
        </p:nvSpPr>
        <p:spPr>
          <a:xfrm rot="0">
            <a:off x="1359501" y="1086540"/>
            <a:ext cx="14656437" cy="878176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790"/>
              </a:lnSpc>
            </a:pPr>
            <a:r>
              <a:rPr lang="en-US" sz="4136" b="true">
                <a:solidFill>
                  <a:srgbClr val="FFFFFF"/>
                </a:solidFill>
                <a:latin typeface="Inter Bold"/>
                <a:ea typeface="Inter Bold"/>
                <a:cs typeface="Inter Bold"/>
                <a:sym typeface="Inter Bold"/>
              </a:rPr>
              <a:t>1. Camera:</a:t>
            </a:r>
          </a:p>
          <a:p>
            <a:pPr algn="l">
              <a:lnSpc>
                <a:spcPts val="5790"/>
              </a:lnSpc>
            </a:pPr>
            <a:r>
              <a:rPr lang="en-US" sz="4136" b="true">
                <a:solidFill>
                  <a:srgbClr val="FFFFFF"/>
                </a:solidFill>
                <a:latin typeface="Inter Bold"/>
                <a:ea typeface="Inter Bold"/>
                <a:cs typeface="Inter Bold"/>
                <a:sym typeface="Inter Bold"/>
              </a:rPr>
              <a:t> Webcam:</a:t>
            </a:r>
            <a:r>
              <a:rPr lang="en-US" sz="4136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 A good-quality webcam (e.g., Logitech C920) is an affordable and straightforward option.</a:t>
            </a:r>
          </a:p>
          <a:p>
            <a:pPr algn="l">
              <a:lnSpc>
                <a:spcPts val="5790"/>
              </a:lnSpc>
            </a:pPr>
            <a:r>
              <a:rPr lang="en-US" sz="4136" b="true">
                <a:solidFill>
                  <a:srgbClr val="FFFFFF"/>
                </a:solidFill>
                <a:latin typeface="Inter Bold"/>
                <a:ea typeface="Inter Bold"/>
                <a:cs typeface="Inter Bold"/>
                <a:sym typeface="Inter Bold"/>
              </a:rPr>
              <a:t>Smartphone Camera:</a:t>
            </a:r>
            <a:r>
              <a:rPr lang="en-US" sz="4136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 Modern smartphones often have excellent cameras for live streaming.</a:t>
            </a:r>
          </a:p>
          <a:p>
            <a:pPr algn="l">
              <a:lnSpc>
                <a:spcPts val="5790"/>
              </a:lnSpc>
            </a:pPr>
          </a:p>
          <a:p>
            <a:pPr algn="l">
              <a:lnSpc>
                <a:spcPts val="5790"/>
              </a:lnSpc>
            </a:pPr>
            <a:r>
              <a:rPr lang="en-US" sz="4136" b="true">
                <a:solidFill>
                  <a:srgbClr val="FFFFFF"/>
                </a:solidFill>
                <a:latin typeface="Inter Bold"/>
                <a:ea typeface="Inter Bold"/>
                <a:cs typeface="Inter Bold"/>
                <a:sym typeface="Inter Bold"/>
              </a:rPr>
              <a:t>2. Microphone:</a:t>
            </a:r>
          </a:p>
          <a:p>
            <a:pPr algn="l">
              <a:lnSpc>
                <a:spcPts val="5790"/>
              </a:lnSpc>
            </a:pPr>
            <a:r>
              <a:rPr lang="en-US" sz="4136" b="true">
                <a:solidFill>
                  <a:srgbClr val="FFFFFF"/>
                </a:solidFill>
                <a:latin typeface="Inter Bold"/>
                <a:ea typeface="Inter Bold"/>
                <a:cs typeface="Inter Bold"/>
                <a:sym typeface="Inter Bold"/>
              </a:rPr>
              <a:t>Built-in Microphone:</a:t>
            </a:r>
            <a:r>
              <a:rPr lang="en-US" sz="4136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 Many webcams and smartphones have built-in mics, though their quality may be limited.</a:t>
            </a:r>
          </a:p>
          <a:p>
            <a:pPr algn="l">
              <a:lnSpc>
                <a:spcPts val="5790"/>
              </a:lnSpc>
            </a:pPr>
            <a:r>
              <a:rPr lang="en-US" sz="4136" b="true">
                <a:solidFill>
                  <a:srgbClr val="FFFFFF"/>
                </a:solidFill>
                <a:latin typeface="Inter Bold"/>
                <a:ea typeface="Inter Bold"/>
                <a:cs typeface="Inter Bold"/>
                <a:sym typeface="Inter Bold"/>
              </a:rPr>
              <a:t>USB Microphone:</a:t>
            </a:r>
            <a:r>
              <a:rPr lang="en-US" sz="4136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 A simple USB microphone (e.g., Blue Yeti, Samson Meteor) provides better audio quality.</a:t>
            </a:r>
          </a:p>
          <a:p>
            <a:pPr algn="l">
              <a:lnSpc>
                <a:spcPts val="5790"/>
              </a:lnSpc>
              <a:spcBef>
                <a:spcPct val="0"/>
              </a:spcBef>
            </a:pPr>
          </a:p>
        </p:txBody>
      </p:sp>
    </p:spTree>
  </p:cSld>
  <p:clrMapOvr>
    <a:masterClrMapping/>
  </p:clrMapOvr>
</p:sld>
</file>

<file path=ppt/slides/slide2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3D1D6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413128" y="418698"/>
            <a:ext cx="17461745" cy="9449604"/>
            <a:chOff x="0" y="0"/>
            <a:chExt cx="5906812" cy="3196533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5906813" cy="3196533"/>
            </a:xfrm>
            <a:custGeom>
              <a:avLst/>
              <a:gdLst/>
              <a:ahLst/>
              <a:cxnLst/>
              <a:rect r="r" b="b" t="t" l="l"/>
              <a:pathLst>
                <a:path h="3196533" w="5906813">
                  <a:moveTo>
                    <a:pt x="5782352" y="3196533"/>
                  </a:moveTo>
                  <a:lnTo>
                    <a:pt x="124460" y="3196533"/>
                  </a:lnTo>
                  <a:cubicBezTo>
                    <a:pt x="55880" y="3196533"/>
                    <a:pt x="0" y="3140653"/>
                    <a:pt x="0" y="3072073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5782352" y="0"/>
                  </a:lnTo>
                  <a:cubicBezTo>
                    <a:pt x="5850932" y="0"/>
                    <a:pt x="5906813" y="55880"/>
                    <a:pt x="5906813" y="124460"/>
                  </a:cubicBezTo>
                  <a:lnTo>
                    <a:pt x="5906813" y="3072073"/>
                  </a:lnTo>
                  <a:cubicBezTo>
                    <a:pt x="5906813" y="3140653"/>
                    <a:pt x="5850932" y="3196533"/>
                    <a:pt x="5782352" y="3196533"/>
                  </a:cubicBezTo>
                  <a:close/>
                </a:path>
              </a:pathLst>
            </a:custGeom>
            <a:solidFill>
              <a:srgbClr val="FFFFFF">
                <a:alpha val="2745"/>
              </a:srgbClr>
            </a:solidFill>
          </p:spPr>
        </p:sp>
      </p:grpSp>
      <p:sp>
        <p:nvSpPr>
          <p:cNvPr name="Freeform 4" id="4"/>
          <p:cNvSpPr/>
          <p:nvPr/>
        </p:nvSpPr>
        <p:spPr>
          <a:xfrm flipH="false" flipV="false" rot="5400000">
            <a:off x="17259300" y="7200900"/>
            <a:ext cx="2057400" cy="2057400"/>
          </a:xfrm>
          <a:custGeom>
            <a:avLst/>
            <a:gdLst/>
            <a:ahLst/>
            <a:cxnLst/>
            <a:rect r="r" b="b" t="t" l="l"/>
            <a:pathLst>
              <a:path h="2057400" w="2057400">
                <a:moveTo>
                  <a:pt x="0" y="0"/>
                </a:moveTo>
                <a:lnTo>
                  <a:pt x="2057400" y="0"/>
                </a:lnTo>
                <a:lnTo>
                  <a:pt x="2057400" y="2057400"/>
                </a:lnTo>
                <a:lnTo>
                  <a:pt x="0" y="20574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16763882" y="5931573"/>
            <a:ext cx="634043" cy="634043"/>
          </a:xfrm>
          <a:custGeom>
            <a:avLst/>
            <a:gdLst/>
            <a:ahLst/>
            <a:cxnLst/>
            <a:rect r="r" b="b" t="t" l="l"/>
            <a:pathLst>
              <a:path h="634043" w="634043">
                <a:moveTo>
                  <a:pt x="0" y="0"/>
                </a:moveTo>
                <a:lnTo>
                  <a:pt x="634043" y="0"/>
                </a:lnTo>
                <a:lnTo>
                  <a:pt x="634043" y="634043"/>
                </a:lnTo>
                <a:lnTo>
                  <a:pt x="0" y="634043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1926218" y="840047"/>
            <a:ext cx="3617522" cy="4303453"/>
          </a:xfrm>
          <a:custGeom>
            <a:avLst/>
            <a:gdLst/>
            <a:ahLst/>
            <a:cxnLst/>
            <a:rect r="r" b="b" t="t" l="l"/>
            <a:pathLst>
              <a:path h="4303453" w="3617522">
                <a:moveTo>
                  <a:pt x="0" y="0"/>
                </a:moveTo>
                <a:lnTo>
                  <a:pt x="3617521" y="0"/>
                </a:lnTo>
                <a:lnTo>
                  <a:pt x="3617521" y="4303453"/>
                </a:lnTo>
                <a:lnTo>
                  <a:pt x="0" y="4303453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5935202" y="840047"/>
            <a:ext cx="4258535" cy="4303453"/>
          </a:xfrm>
          <a:custGeom>
            <a:avLst/>
            <a:gdLst/>
            <a:ahLst/>
            <a:cxnLst/>
            <a:rect r="r" b="b" t="t" l="l"/>
            <a:pathLst>
              <a:path h="4303453" w="4258535">
                <a:moveTo>
                  <a:pt x="0" y="0"/>
                </a:moveTo>
                <a:lnTo>
                  <a:pt x="4258535" y="0"/>
                </a:lnTo>
                <a:lnTo>
                  <a:pt x="4258535" y="4303453"/>
                </a:lnTo>
                <a:lnTo>
                  <a:pt x="0" y="4303453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-13826" t="0" r="-1590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0">
            <a:off x="10584262" y="840047"/>
            <a:ext cx="5777521" cy="4303453"/>
          </a:xfrm>
          <a:custGeom>
            <a:avLst/>
            <a:gdLst/>
            <a:ahLst/>
            <a:cxnLst/>
            <a:rect r="r" b="b" t="t" l="l"/>
            <a:pathLst>
              <a:path h="4303453" w="5777521">
                <a:moveTo>
                  <a:pt x="0" y="0"/>
                </a:moveTo>
                <a:lnTo>
                  <a:pt x="5777520" y="0"/>
                </a:lnTo>
                <a:lnTo>
                  <a:pt x="5777520" y="4303453"/>
                </a:lnTo>
                <a:lnTo>
                  <a:pt x="0" y="4303453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l="0" t="-11189" r="0" b="-10775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0">
            <a:off x="1926218" y="5620383"/>
            <a:ext cx="3617522" cy="3905135"/>
          </a:xfrm>
          <a:custGeom>
            <a:avLst/>
            <a:gdLst/>
            <a:ahLst/>
            <a:cxnLst/>
            <a:rect r="r" b="b" t="t" l="l"/>
            <a:pathLst>
              <a:path h="3905135" w="3617522">
                <a:moveTo>
                  <a:pt x="0" y="0"/>
                </a:moveTo>
                <a:lnTo>
                  <a:pt x="3617521" y="0"/>
                </a:lnTo>
                <a:lnTo>
                  <a:pt x="3617521" y="3905135"/>
                </a:lnTo>
                <a:lnTo>
                  <a:pt x="0" y="3905135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 l="0" t="0" r="-10897" b="0"/>
            </a:stretch>
          </a:blipFill>
        </p:spPr>
      </p:sp>
      <p:sp>
        <p:nvSpPr>
          <p:cNvPr name="Freeform 10" id="10"/>
          <p:cNvSpPr/>
          <p:nvPr/>
        </p:nvSpPr>
        <p:spPr>
          <a:xfrm flipH="false" flipV="false" rot="0">
            <a:off x="6076976" y="5592719"/>
            <a:ext cx="4116760" cy="3932799"/>
          </a:xfrm>
          <a:custGeom>
            <a:avLst/>
            <a:gdLst/>
            <a:ahLst/>
            <a:cxnLst/>
            <a:rect r="r" b="b" t="t" l="l"/>
            <a:pathLst>
              <a:path h="3932799" w="4116760">
                <a:moveTo>
                  <a:pt x="0" y="0"/>
                </a:moveTo>
                <a:lnTo>
                  <a:pt x="4116761" y="0"/>
                </a:lnTo>
                <a:lnTo>
                  <a:pt x="4116761" y="3932799"/>
                </a:lnTo>
                <a:lnTo>
                  <a:pt x="0" y="3932799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 l="0" t="0" r="0" b="0"/>
            </a:stretch>
          </a:blipFill>
        </p:spPr>
      </p:sp>
      <p:sp>
        <p:nvSpPr>
          <p:cNvPr name="Freeform 11" id="11"/>
          <p:cNvSpPr/>
          <p:nvPr/>
        </p:nvSpPr>
        <p:spPr>
          <a:xfrm flipH="false" flipV="false" rot="0">
            <a:off x="10584262" y="5395237"/>
            <a:ext cx="5320337" cy="4355427"/>
          </a:xfrm>
          <a:custGeom>
            <a:avLst/>
            <a:gdLst/>
            <a:ahLst/>
            <a:cxnLst/>
            <a:rect r="r" b="b" t="t" l="l"/>
            <a:pathLst>
              <a:path h="4355427" w="5320337">
                <a:moveTo>
                  <a:pt x="0" y="0"/>
                </a:moveTo>
                <a:lnTo>
                  <a:pt x="5320336" y="0"/>
                </a:lnTo>
                <a:lnTo>
                  <a:pt x="5320336" y="4355427"/>
                </a:lnTo>
                <a:lnTo>
                  <a:pt x="0" y="4355427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 l="0" t="-4690" r="0" b="-9349"/>
            </a:stretch>
          </a:blipFill>
        </p:spPr>
      </p:sp>
    </p:spTree>
  </p:cSld>
  <p:clrMapOvr>
    <a:masterClrMapping/>
  </p:clrMapOvr>
</p:sld>
</file>

<file path=ppt/slides/slide2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3D1D6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413128" y="418698"/>
            <a:ext cx="17461745" cy="9449604"/>
            <a:chOff x="0" y="0"/>
            <a:chExt cx="5906812" cy="3196533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5906813" cy="3196533"/>
            </a:xfrm>
            <a:custGeom>
              <a:avLst/>
              <a:gdLst/>
              <a:ahLst/>
              <a:cxnLst/>
              <a:rect r="r" b="b" t="t" l="l"/>
              <a:pathLst>
                <a:path h="3196533" w="5906813">
                  <a:moveTo>
                    <a:pt x="5782352" y="3196533"/>
                  </a:moveTo>
                  <a:lnTo>
                    <a:pt x="124460" y="3196533"/>
                  </a:lnTo>
                  <a:cubicBezTo>
                    <a:pt x="55880" y="3196533"/>
                    <a:pt x="0" y="3140653"/>
                    <a:pt x="0" y="3072073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5782352" y="0"/>
                  </a:lnTo>
                  <a:cubicBezTo>
                    <a:pt x="5850932" y="0"/>
                    <a:pt x="5906813" y="55880"/>
                    <a:pt x="5906813" y="124460"/>
                  </a:cubicBezTo>
                  <a:lnTo>
                    <a:pt x="5906813" y="3072073"/>
                  </a:lnTo>
                  <a:cubicBezTo>
                    <a:pt x="5906813" y="3140653"/>
                    <a:pt x="5850932" y="3196533"/>
                    <a:pt x="5782352" y="3196533"/>
                  </a:cubicBezTo>
                  <a:close/>
                </a:path>
              </a:pathLst>
            </a:custGeom>
            <a:solidFill>
              <a:srgbClr val="FFFFFF">
                <a:alpha val="2745"/>
              </a:srgbClr>
            </a:solidFill>
          </p:spPr>
        </p:sp>
      </p:grpSp>
      <p:sp>
        <p:nvSpPr>
          <p:cNvPr name="Freeform 4" id="4"/>
          <p:cNvSpPr/>
          <p:nvPr/>
        </p:nvSpPr>
        <p:spPr>
          <a:xfrm flipH="false" flipV="false" rot="5400000">
            <a:off x="17259300" y="7200900"/>
            <a:ext cx="2057400" cy="2057400"/>
          </a:xfrm>
          <a:custGeom>
            <a:avLst/>
            <a:gdLst/>
            <a:ahLst/>
            <a:cxnLst/>
            <a:rect r="r" b="b" t="t" l="l"/>
            <a:pathLst>
              <a:path h="2057400" w="2057400">
                <a:moveTo>
                  <a:pt x="0" y="0"/>
                </a:moveTo>
                <a:lnTo>
                  <a:pt x="2057400" y="0"/>
                </a:lnTo>
                <a:lnTo>
                  <a:pt x="2057400" y="2057400"/>
                </a:lnTo>
                <a:lnTo>
                  <a:pt x="0" y="20574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16763882" y="5931573"/>
            <a:ext cx="634043" cy="634043"/>
          </a:xfrm>
          <a:custGeom>
            <a:avLst/>
            <a:gdLst/>
            <a:ahLst/>
            <a:cxnLst/>
            <a:rect r="r" b="b" t="t" l="l"/>
            <a:pathLst>
              <a:path h="634043" w="634043">
                <a:moveTo>
                  <a:pt x="0" y="0"/>
                </a:moveTo>
                <a:lnTo>
                  <a:pt x="634043" y="0"/>
                </a:lnTo>
                <a:lnTo>
                  <a:pt x="634043" y="634043"/>
                </a:lnTo>
                <a:lnTo>
                  <a:pt x="0" y="634043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6" id="6"/>
          <p:cNvSpPr txBox="true"/>
          <p:nvPr/>
        </p:nvSpPr>
        <p:spPr>
          <a:xfrm rot="0">
            <a:off x="1173880" y="1193700"/>
            <a:ext cx="14519991" cy="78234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178"/>
              </a:lnSpc>
            </a:pPr>
            <a:r>
              <a:rPr lang="en-US" sz="3699" b="true">
                <a:solidFill>
                  <a:srgbClr val="FFFFFF"/>
                </a:solidFill>
                <a:latin typeface="Inter Bold"/>
                <a:ea typeface="Inter Bold"/>
                <a:cs typeface="Inter Bold"/>
                <a:sym typeface="Inter Bold"/>
              </a:rPr>
              <a:t>3. Lighting:</a:t>
            </a:r>
          </a:p>
          <a:p>
            <a:pPr algn="l">
              <a:lnSpc>
                <a:spcPts val="5178"/>
              </a:lnSpc>
            </a:pPr>
            <a:r>
              <a:rPr lang="en-US" sz="3699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 </a:t>
            </a:r>
            <a:r>
              <a:rPr lang="en-US" sz="3699" b="true">
                <a:solidFill>
                  <a:srgbClr val="FFFFFF"/>
                </a:solidFill>
                <a:latin typeface="Inter Bold"/>
                <a:ea typeface="Inter Bold"/>
                <a:cs typeface="Inter Bold"/>
                <a:sym typeface="Inter Bold"/>
              </a:rPr>
              <a:t>Natural Light:</a:t>
            </a:r>
            <a:r>
              <a:rPr lang="en-US" sz="3699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 Utilize natural light from windows.</a:t>
            </a:r>
          </a:p>
          <a:p>
            <a:pPr algn="l">
              <a:lnSpc>
                <a:spcPts val="5178"/>
              </a:lnSpc>
            </a:pPr>
            <a:r>
              <a:rPr lang="en-US" sz="3699" b="true">
                <a:solidFill>
                  <a:srgbClr val="FFFFFF"/>
                </a:solidFill>
                <a:latin typeface="Inter Bold"/>
                <a:ea typeface="Inter Bold"/>
                <a:cs typeface="Inter Bold"/>
                <a:sym typeface="Inter Bold"/>
              </a:rPr>
              <a:t>Basic Ring Light:</a:t>
            </a:r>
            <a:r>
              <a:rPr lang="en-US" sz="3699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 Affordable ring lights can help improve lighting quality.</a:t>
            </a:r>
          </a:p>
          <a:p>
            <a:pPr algn="l">
              <a:lnSpc>
                <a:spcPts val="5178"/>
              </a:lnSpc>
            </a:pPr>
          </a:p>
          <a:p>
            <a:pPr algn="l">
              <a:lnSpc>
                <a:spcPts val="5178"/>
              </a:lnSpc>
            </a:pPr>
            <a:r>
              <a:rPr lang="en-US" sz="3699" b="true">
                <a:solidFill>
                  <a:srgbClr val="FFFFFF"/>
                </a:solidFill>
                <a:latin typeface="Inter Bold"/>
                <a:ea typeface="Inter Bold"/>
                <a:cs typeface="Inter Bold"/>
                <a:sym typeface="Inter Bold"/>
              </a:rPr>
              <a:t>Computer or Mobile Device:</a:t>
            </a:r>
            <a:r>
              <a:rPr lang="en-US" sz="3699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 A reliable computer or smartphone capable of handling live streaming software and internet demands.</a:t>
            </a:r>
          </a:p>
          <a:p>
            <a:pPr algn="l">
              <a:lnSpc>
                <a:spcPts val="5178"/>
              </a:lnSpc>
            </a:pPr>
          </a:p>
          <a:p>
            <a:pPr algn="l">
              <a:lnSpc>
                <a:spcPts val="5178"/>
              </a:lnSpc>
            </a:pPr>
            <a:r>
              <a:rPr lang="en-US" sz="3699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•</a:t>
            </a:r>
            <a:r>
              <a:rPr lang="en-US" sz="3699" b="true">
                <a:solidFill>
                  <a:srgbClr val="FFFFFF"/>
                </a:solidFill>
                <a:latin typeface="Inter Bold"/>
                <a:ea typeface="Inter Bold"/>
                <a:cs typeface="Inter Bold"/>
                <a:sym typeface="Inter Bold"/>
              </a:rPr>
              <a:t>5. Internet Connection:</a:t>
            </a:r>
          </a:p>
          <a:p>
            <a:pPr algn="l">
              <a:lnSpc>
                <a:spcPts val="5178"/>
              </a:lnSpc>
              <a:spcBef>
                <a:spcPct val="0"/>
              </a:spcBef>
            </a:pPr>
            <a:r>
              <a:rPr lang="en-US" sz="3699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•  - Broadband Connection: A stable internet connection with at least 5 Mbps upload speed is recommended for basic streaming.</a:t>
            </a:r>
          </a:p>
        </p:txBody>
      </p:sp>
    </p:spTree>
  </p:cSld>
  <p:clrMapOvr>
    <a:masterClrMapping/>
  </p:clrMapOvr>
</p:sld>
</file>

<file path=ppt/slides/slide2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9333" r="0" b="-9333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413128" y="418698"/>
            <a:ext cx="17461745" cy="9449604"/>
            <a:chOff x="0" y="0"/>
            <a:chExt cx="5906812" cy="3196533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5906813" cy="3196533"/>
            </a:xfrm>
            <a:custGeom>
              <a:avLst/>
              <a:gdLst/>
              <a:ahLst/>
              <a:cxnLst/>
              <a:rect r="r" b="b" t="t" l="l"/>
              <a:pathLst>
                <a:path h="3196533" w="5906813">
                  <a:moveTo>
                    <a:pt x="5782352" y="3196533"/>
                  </a:moveTo>
                  <a:lnTo>
                    <a:pt x="124460" y="3196533"/>
                  </a:lnTo>
                  <a:cubicBezTo>
                    <a:pt x="55880" y="3196533"/>
                    <a:pt x="0" y="3140653"/>
                    <a:pt x="0" y="3072073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5782352" y="0"/>
                  </a:lnTo>
                  <a:cubicBezTo>
                    <a:pt x="5850932" y="0"/>
                    <a:pt x="5906813" y="55880"/>
                    <a:pt x="5906813" y="124460"/>
                  </a:cubicBezTo>
                  <a:lnTo>
                    <a:pt x="5906813" y="3072073"/>
                  </a:lnTo>
                  <a:cubicBezTo>
                    <a:pt x="5906813" y="3140653"/>
                    <a:pt x="5850932" y="3196533"/>
                    <a:pt x="5782352" y="3196533"/>
                  </a:cubicBezTo>
                  <a:close/>
                </a:path>
              </a:pathLst>
            </a:custGeom>
            <a:solidFill>
              <a:srgbClr val="FFFFFF">
                <a:alpha val="2745"/>
              </a:srgbClr>
            </a:solidFill>
          </p:spPr>
        </p:sp>
      </p:grpSp>
      <p:sp>
        <p:nvSpPr>
          <p:cNvPr name="Freeform 5" id="5"/>
          <p:cNvSpPr/>
          <p:nvPr/>
        </p:nvSpPr>
        <p:spPr>
          <a:xfrm flipH="false" flipV="false" rot="5400000">
            <a:off x="17259300" y="7200900"/>
            <a:ext cx="2057400" cy="2057400"/>
          </a:xfrm>
          <a:custGeom>
            <a:avLst/>
            <a:gdLst/>
            <a:ahLst/>
            <a:cxnLst/>
            <a:rect r="r" b="b" t="t" l="l"/>
            <a:pathLst>
              <a:path h="2057400" w="2057400">
                <a:moveTo>
                  <a:pt x="0" y="0"/>
                </a:moveTo>
                <a:lnTo>
                  <a:pt x="2057400" y="0"/>
                </a:lnTo>
                <a:lnTo>
                  <a:pt x="2057400" y="2057400"/>
                </a:lnTo>
                <a:lnTo>
                  <a:pt x="0" y="205740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3018106" y="3389644"/>
            <a:ext cx="12251789" cy="3853744"/>
          </a:xfrm>
          <a:custGeom>
            <a:avLst/>
            <a:gdLst/>
            <a:ahLst/>
            <a:cxnLst/>
            <a:rect r="r" b="b" t="t" l="l"/>
            <a:pathLst>
              <a:path h="3853744" w="12251789">
                <a:moveTo>
                  <a:pt x="0" y="0"/>
                </a:moveTo>
                <a:lnTo>
                  <a:pt x="12251788" y="0"/>
                </a:lnTo>
                <a:lnTo>
                  <a:pt x="12251788" y="3853745"/>
                </a:lnTo>
                <a:lnTo>
                  <a:pt x="0" y="3853745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7" id="7"/>
          <p:cNvSpPr txBox="true"/>
          <p:nvPr/>
        </p:nvSpPr>
        <p:spPr>
          <a:xfrm rot="0">
            <a:off x="3408629" y="4454134"/>
            <a:ext cx="11470743" cy="208566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150"/>
              </a:lnSpc>
            </a:pPr>
            <a:r>
              <a:rPr lang="en-US" b="true" sz="7477" i="true">
                <a:solidFill>
                  <a:srgbClr val="FFFFFF"/>
                </a:solidFill>
                <a:latin typeface="Montserrat Bold Italics"/>
                <a:ea typeface="Montserrat Bold Italics"/>
                <a:cs typeface="Montserrat Bold Italics"/>
                <a:sym typeface="Montserrat Bold Italics"/>
              </a:rPr>
              <a:t>Advanced Equipment and Setup</a:t>
            </a:r>
          </a:p>
        </p:txBody>
      </p:sp>
      <p:sp>
        <p:nvSpPr>
          <p:cNvPr name="Freeform 8" id="8"/>
          <p:cNvSpPr/>
          <p:nvPr/>
        </p:nvSpPr>
        <p:spPr>
          <a:xfrm flipH="false" flipV="false" rot="0">
            <a:off x="1972515" y="3072622"/>
            <a:ext cx="634043" cy="634043"/>
          </a:xfrm>
          <a:custGeom>
            <a:avLst/>
            <a:gdLst/>
            <a:ahLst/>
            <a:cxnLst/>
            <a:rect r="r" b="b" t="t" l="l"/>
            <a:pathLst>
              <a:path h="634043" w="634043">
                <a:moveTo>
                  <a:pt x="0" y="0"/>
                </a:moveTo>
                <a:lnTo>
                  <a:pt x="634043" y="0"/>
                </a:lnTo>
                <a:lnTo>
                  <a:pt x="634043" y="634044"/>
                </a:lnTo>
                <a:lnTo>
                  <a:pt x="0" y="634044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0">
            <a:off x="15681442" y="3072622"/>
            <a:ext cx="634043" cy="634043"/>
          </a:xfrm>
          <a:custGeom>
            <a:avLst/>
            <a:gdLst/>
            <a:ahLst/>
            <a:cxnLst/>
            <a:rect r="r" b="b" t="t" l="l"/>
            <a:pathLst>
              <a:path h="634043" w="634043">
                <a:moveTo>
                  <a:pt x="0" y="0"/>
                </a:moveTo>
                <a:lnTo>
                  <a:pt x="634043" y="0"/>
                </a:lnTo>
                <a:lnTo>
                  <a:pt x="634043" y="634044"/>
                </a:lnTo>
                <a:lnTo>
                  <a:pt x="0" y="634044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2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3D1D6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413128" y="418698"/>
            <a:ext cx="17461745" cy="9449604"/>
            <a:chOff x="0" y="0"/>
            <a:chExt cx="5906812" cy="3196533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5906813" cy="3196533"/>
            </a:xfrm>
            <a:custGeom>
              <a:avLst/>
              <a:gdLst/>
              <a:ahLst/>
              <a:cxnLst/>
              <a:rect r="r" b="b" t="t" l="l"/>
              <a:pathLst>
                <a:path h="3196533" w="5906813">
                  <a:moveTo>
                    <a:pt x="5782352" y="3196533"/>
                  </a:moveTo>
                  <a:lnTo>
                    <a:pt x="124460" y="3196533"/>
                  </a:lnTo>
                  <a:cubicBezTo>
                    <a:pt x="55880" y="3196533"/>
                    <a:pt x="0" y="3140653"/>
                    <a:pt x="0" y="3072073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5782352" y="0"/>
                  </a:lnTo>
                  <a:cubicBezTo>
                    <a:pt x="5850932" y="0"/>
                    <a:pt x="5906813" y="55880"/>
                    <a:pt x="5906813" y="124460"/>
                  </a:cubicBezTo>
                  <a:lnTo>
                    <a:pt x="5906813" y="3072073"/>
                  </a:lnTo>
                  <a:cubicBezTo>
                    <a:pt x="5906813" y="3140653"/>
                    <a:pt x="5850932" y="3196533"/>
                    <a:pt x="5782352" y="3196533"/>
                  </a:cubicBezTo>
                  <a:close/>
                </a:path>
              </a:pathLst>
            </a:custGeom>
            <a:solidFill>
              <a:srgbClr val="FFFFFF">
                <a:alpha val="2745"/>
              </a:srgbClr>
            </a:solidFill>
          </p:spPr>
        </p:sp>
      </p:grpSp>
      <p:sp>
        <p:nvSpPr>
          <p:cNvPr name="Freeform 4" id="4"/>
          <p:cNvSpPr/>
          <p:nvPr/>
        </p:nvSpPr>
        <p:spPr>
          <a:xfrm flipH="false" flipV="false" rot="5400000">
            <a:off x="17259300" y="7200900"/>
            <a:ext cx="2057400" cy="2057400"/>
          </a:xfrm>
          <a:custGeom>
            <a:avLst/>
            <a:gdLst/>
            <a:ahLst/>
            <a:cxnLst/>
            <a:rect r="r" b="b" t="t" l="l"/>
            <a:pathLst>
              <a:path h="2057400" w="2057400">
                <a:moveTo>
                  <a:pt x="0" y="0"/>
                </a:moveTo>
                <a:lnTo>
                  <a:pt x="2057400" y="0"/>
                </a:lnTo>
                <a:lnTo>
                  <a:pt x="2057400" y="2057400"/>
                </a:lnTo>
                <a:lnTo>
                  <a:pt x="0" y="20574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16763882" y="5931573"/>
            <a:ext cx="634043" cy="634043"/>
          </a:xfrm>
          <a:custGeom>
            <a:avLst/>
            <a:gdLst/>
            <a:ahLst/>
            <a:cxnLst/>
            <a:rect r="r" b="b" t="t" l="l"/>
            <a:pathLst>
              <a:path h="634043" w="634043">
                <a:moveTo>
                  <a:pt x="0" y="0"/>
                </a:moveTo>
                <a:lnTo>
                  <a:pt x="634043" y="0"/>
                </a:lnTo>
                <a:lnTo>
                  <a:pt x="634043" y="634043"/>
                </a:lnTo>
                <a:lnTo>
                  <a:pt x="0" y="634043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1305515" y="3649709"/>
            <a:ext cx="3267392" cy="2814264"/>
          </a:xfrm>
          <a:custGeom>
            <a:avLst/>
            <a:gdLst/>
            <a:ahLst/>
            <a:cxnLst/>
            <a:rect r="r" b="b" t="t" l="l"/>
            <a:pathLst>
              <a:path h="2814264" w="3267392">
                <a:moveTo>
                  <a:pt x="0" y="0"/>
                </a:moveTo>
                <a:lnTo>
                  <a:pt x="3267392" y="0"/>
                </a:lnTo>
                <a:lnTo>
                  <a:pt x="3267392" y="2814264"/>
                </a:lnTo>
                <a:lnTo>
                  <a:pt x="0" y="2814264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0" t="-721" r="0" b="-721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4797087" y="3616916"/>
            <a:ext cx="3943853" cy="2847058"/>
          </a:xfrm>
          <a:custGeom>
            <a:avLst/>
            <a:gdLst/>
            <a:ahLst/>
            <a:cxnLst/>
            <a:rect r="r" b="b" t="t" l="l"/>
            <a:pathLst>
              <a:path h="2847058" w="3943853">
                <a:moveTo>
                  <a:pt x="0" y="0"/>
                </a:moveTo>
                <a:lnTo>
                  <a:pt x="3943852" y="0"/>
                </a:lnTo>
                <a:lnTo>
                  <a:pt x="3943852" y="2847057"/>
                </a:lnTo>
                <a:lnTo>
                  <a:pt x="0" y="2847057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0" t="-37854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0">
            <a:off x="8973116" y="3557552"/>
            <a:ext cx="4032298" cy="2965784"/>
          </a:xfrm>
          <a:custGeom>
            <a:avLst/>
            <a:gdLst/>
            <a:ahLst/>
            <a:cxnLst/>
            <a:rect r="r" b="b" t="t" l="l"/>
            <a:pathLst>
              <a:path h="2965784" w="4032298">
                <a:moveTo>
                  <a:pt x="0" y="0"/>
                </a:moveTo>
                <a:lnTo>
                  <a:pt x="4032298" y="0"/>
                </a:lnTo>
                <a:lnTo>
                  <a:pt x="4032298" y="2965785"/>
                </a:lnTo>
                <a:lnTo>
                  <a:pt x="0" y="2965785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0">
            <a:off x="13234014" y="3533869"/>
            <a:ext cx="2816017" cy="2989468"/>
          </a:xfrm>
          <a:custGeom>
            <a:avLst/>
            <a:gdLst/>
            <a:ahLst/>
            <a:cxnLst/>
            <a:rect r="r" b="b" t="t" l="l"/>
            <a:pathLst>
              <a:path h="2989468" w="2816017">
                <a:moveTo>
                  <a:pt x="0" y="0"/>
                </a:moveTo>
                <a:lnTo>
                  <a:pt x="2816018" y="0"/>
                </a:lnTo>
                <a:lnTo>
                  <a:pt x="2816018" y="2989468"/>
                </a:lnTo>
                <a:lnTo>
                  <a:pt x="0" y="2989468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false" flipV="false" rot="0">
            <a:off x="3623213" y="6780995"/>
            <a:ext cx="3221882" cy="2692684"/>
          </a:xfrm>
          <a:custGeom>
            <a:avLst/>
            <a:gdLst/>
            <a:ahLst/>
            <a:cxnLst/>
            <a:rect r="r" b="b" t="t" l="l"/>
            <a:pathLst>
              <a:path h="2692684" w="3221882">
                <a:moveTo>
                  <a:pt x="0" y="0"/>
                </a:moveTo>
                <a:lnTo>
                  <a:pt x="3221882" y="0"/>
                </a:lnTo>
                <a:lnTo>
                  <a:pt x="3221882" y="2692684"/>
                </a:lnTo>
                <a:lnTo>
                  <a:pt x="0" y="2692684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 l="0" t="0" r="0" b="0"/>
            </a:stretch>
          </a:blipFill>
        </p:spPr>
      </p:sp>
      <p:sp>
        <p:nvSpPr>
          <p:cNvPr name="Freeform 11" id="11"/>
          <p:cNvSpPr/>
          <p:nvPr/>
        </p:nvSpPr>
        <p:spPr>
          <a:xfrm flipH="false" flipV="false" rot="0">
            <a:off x="7114785" y="6780995"/>
            <a:ext cx="2680406" cy="2816368"/>
          </a:xfrm>
          <a:custGeom>
            <a:avLst/>
            <a:gdLst/>
            <a:ahLst/>
            <a:cxnLst/>
            <a:rect r="r" b="b" t="t" l="l"/>
            <a:pathLst>
              <a:path h="2816368" w="2680406">
                <a:moveTo>
                  <a:pt x="0" y="0"/>
                </a:moveTo>
                <a:lnTo>
                  <a:pt x="2680406" y="0"/>
                </a:lnTo>
                <a:lnTo>
                  <a:pt x="2680406" y="2816368"/>
                </a:lnTo>
                <a:lnTo>
                  <a:pt x="0" y="2816368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 l="0" t="0" r="0" b="0"/>
            </a:stretch>
          </a:blipFill>
        </p:spPr>
      </p:sp>
      <p:sp>
        <p:nvSpPr>
          <p:cNvPr name="Freeform 12" id="12"/>
          <p:cNvSpPr/>
          <p:nvPr/>
        </p:nvSpPr>
        <p:spPr>
          <a:xfrm flipH="false" flipV="false" rot="0">
            <a:off x="10061891" y="6780995"/>
            <a:ext cx="4261129" cy="2816368"/>
          </a:xfrm>
          <a:custGeom>
            <a:avLst/>
            <a:gdLst/>
            <a:ahLst/>
            <a:cxnLst/>
            <a:rect r="r" b="b" t="t" l="l"/>
            <a:pathLst>
              <a:path h="2816368" w="4261129">
                <a:moveTo>
                  <a:pt x="0" y="0"/>
                </a:moveTo>
                <a:lnTo>
                  <a:pt x="4261129" y="0"/>
                </a:lnTo>
                <a:lnTo>
                  <a:pt x="4261129" y="2816368"/>
                </a:lnTo>
                <a:lnTo>
                  <a:pt x="0" y="2816368"/>
                </a:lnTo>
                <a:lnTo>
                  <a:pt x="0" y="0"/>
                </a:lnTo>
                <a:close/>
              </a:path>
            </a:pathLst>
          </a:custGeom>
          <a:blipFill>
            <a:blip r:embed="rId12"/>
            <a:stretch>
              <a:fillRect l="0" t="-11666" r="0" b="-17156"/>
            </a:stretch>
          </a:blipFill>
        </p:spPr>
      </p:sp>
      <p:sp>
        <p:nvSpPr>
          <p:cNvPr name="TextBox 13" id="13"/>
          <p:cNvSpPr txBox="true"/>
          <p:nvPr/>
        </p:nvSpPr>
        <p:spPr>
          <a:xfrm rot="0">
            <a:off x="1173880" y="1203225"/>
            <a:ext cx="14519991" cy="325884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178"/>
              </a:lnSpc>
            </a:pPr>
            <a:r>
              <a:rPr lang="en-US" sz="3699" b="true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Camera:</a:t>
            </a:r>
          </a:p>
          <a:p>
            <a:pPr algn="l">
              <a:lnSpc>
                <a:spcPts val="5178"/>
              </a:lnSpc>
            </a:pPr>
            <a:r>
              <a:rPr lang="en-US" sz="3699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DSLR/Mirrorless Camera: For high-quality video (e.g., Canon EOS M50, Sony A6400).</a:t>
            </a:r>
          </a:p>
          <a:p>
            <a:pPr algn="l">
              <a:lnSpc>
                <a:spcPts val="5178"/>
              </a:lnSpc>
            </a:pPr>
          </a:p>
          <a:p>
            <a:pPr algn="l">
              <a:lnSpc>
                <a:spcPts val="5178"/>
              </a:lnSpc>
              <a:spcBef>
                <a:spcPct val="0"/>
              </a:spcBef>
            </a:pPr>
          </a:p>
        </p:txBody>
      </p:sp>
    </p:spTree>
  </p:cSld>
  <p:clrMapOvr>
    <a:masterClrMapping/>
  </p:clrMapOvr>
</p:sld>
</file>

<file path=ppt/slides/slide2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3D1D6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413128" y="418698"/>
            <a:ext cx="17461745" cy="9449604"/>
            <a:chOff x="0" y="0"/>
            <a:chExt cx="5906812" cy="3196533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5906813" cy="3196533"/>
            </a:xfrm>
            <a:custGeom>
              <a:avLst/>
              <a:gdLst/>
              <a:ahLst/>
              <a:cxnLst/>
              <a:rect r="r" b="b" t="t" l="l"/>
              <a:pathLst>
                <a:path h="3196533" w="5906813">
                  <a:moveTo>
                    <a:pt x="5782352" y="3196533"/>
                  </a:moveTo>
                  <a:lnTo>
                    <a:pt x="124460" y="3196533"/>
                  </a:lnTo>
                  <a:cubicBezTo>
                    <a:pt x="55880" y="3196533"/>
                    <a:pt x="0" y="3140653"/>
                    <a:pt x="0" y="3072073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5782352" y="0"/>
                  </a:lnTo>
                  <a:cubicBezTo>
                    <a:pt x="5850932" y="0"/>
                    <a:pt x="5906813" y="55880"/>
                    <a:pt x="5906813" y="124460"/>
                  </a:cubicBezTo>
                  <a:lnTo>
                    <a:pt x="5906813" y="3072073"/>
                  </a:lnTo>
                  <a:cubicBezTo>
                    <a:pt x="5906813" y="3140653"/>
                    <a:pt x="5850932" y="3196533"/>
                    <a:pt x="5782352" y="3196533"/>
                  </a:cubicBezTo>
                  <a:close/>
                </a:path>
              </a:pathLst>
            </a:custGeom>
            <a:solidFill>
              <a:srgbClr val="FFFFFF">
                <a:alpha val="2745"/>
              </a:srgbClr>
            </a:solidFill>
          </p:spPr>
        </p:sp>
      </p:grpSp>
      <p:sp>
        <p:nvSpPr>
          <p:cNvPr name="Freeform 4" id="4"/>
          <p:cNvSpPr/>
          <p:nvPr/>
        </p:nvSpPr>
        <p:spPr>
          <a:xfrm flipH="false" flipV="false" rot="5400000">
            <a:off x="17259300" y="7200900"/>
            <a:ext cx="2057400" cy="2057400"/>
          </a:xfrm>
          <a:custGeom>
            <a:avLst/>
            <a:gdLst/>
            <a:ahLst/>
            <a:cxnLst/>
            <a:rect r="r" b="b" t="t" l="l"/>
            <a:pathLst>
              <a:path h="2057400" w="2057400">
                <a:moveTo>
                  <a:pt x="0" y="0"/>
                </a:moveTo>
                <a:lnTo>
                  <a:pt x="2057400" y="0"/>
                </a:lnTo>
                <a:lnTo>
                  <a:pt x="2057400" y="2057400"/>
                </a:lnTo>
                <a:lnTo>
                  <a:pt x="0" y="20574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16763882" y="5931573"/>
            <a:ext cx="634043" cy="634043"/>
          </a:xfrm>
          <a:custGeom>
            <a:avLst/>
            <a:gdLst/>
            <a:ahLst/>
            <a:cxnLst/>
            <a:rect r="r" b="b" t="t" l="l"/>
            <a:pathLst>
              <a:path h="634043" w="634043">
                <a:moveTo>
                  <a:pt x="0" y="0"/>
                </a:moveTo>
                <a:lnTo>
                  <a:pt x="634043" y="0"/>
                </a:lnTo>
                <a:lnTo>
                  <a:pt x="634043" y="634043"/>
                </a:lnTo>
                <a:lnTo>
                  <a:pt x="0" y="634043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1028700" y="2926941"/>
            <a:ext cx="4982926" cy="2927643"/>
          </a:xfrm>
          <a:custGeom>
            <a:avLst/>
            <a:gdLst/>
            <a:ahLst/>
            <a:cxnLst/>
            <a:rect r="r" b="b" t="t" l="l"/>
            <a:pathLst>
              <a:path h="2927643" w="4982926">
                <a:moveTo>
                  <a:pt x="0" y="0"/>
                </a:moveTo>
                <a:lnTo>
                  <a:pt x="4982926" y="0"/>
                </a:lnTo>
                <a:lnTo>
                  <a:pt x="4982926" y="2927643"/>
                </a:lnTo>
                <a:lnTo>
                  <a:pt x="0" y="2927643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-11549" t="0" r="-5774" b="-9828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6439433" y="2926941"/>
            <a:ext cx="3706432" cy="3004632"/>
          </a:xfrm>
          <a:custGeom>
            <a:avLst/>
            <a:gdLst/>
            <a:ahLst/>
            <a:cxnLst/>
            <a:rect r="r" b="b" t="t" l="l"/>
            <a:pathLst>
              <a:path h="3004632" w="3706432">
                <a:moveTo>
                  <a:pt x="0" y="0"/>
                </a:moveTo>
                <a:lnTo>
                  <a:pt x="3706433" y="0"/>
                </a:lnTo>
                <a:lnTo>
                  <a:pt x="3706433" y="3004632"/>
                </a:lnTo>
                <a:lnTo>
                  <a:pt x="0" y="3004632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0" t="0" r="0" b="-10246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0">
            <a:off x="10675964" y="2926941"/>
            <a:ext cx="3740163" cy="3112286"/>
          </a:xfrm>
          <a:custGeom>
            <a:avLst/>
            <a:gdLst/>
            <a:ahLst/>
            <a:cxnLst/>
            <a:rect r="r" b="b" t="t" l="l"/>
            <a:pathLst>
              <a:path h="3112286" w="3740163">
                <a:moveTo>
                  <a:pt x="0" y="0"/>
                </a:moveTo>
                <a:lnTo>
                  <a:pt x="3740163" y="0"/>
                </a:lnTo>
                <a:lnTo>
                  <a:pt x="3740163" y="3112285"/>
                </a:lnTo>
                <a:lnTo>
                  <a:pt x="0" y="3112285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0">
            <a:off x="5731854" y="6718306"/>
            <a:ext cx="5121592" cy="2539994"/>
          </a:xfrm>
          <a:custGeom>
            <a:avLst/>
            <a:gdLst/>
            <a:ahLst/>
            <a:cxnLst/>
            <a:rect r="r" b="b" t="t" l="l"/>
            <a:pathLst>
              <a:path h="2539994" w="5121592">
                <a:moveTo>
                  <a:pt x="0" y="0"/>
                </a:moveTo>
                <a:lnTo>
                  <a:pt x="5121591" y="0"/>
                </a:lnTo>
                <a:lnTo>
                  <a:pt x="5121591" y="2539994"/>
                </a:lnTo>
                <a:lnTo>
                  <a:pt x="0" y="2539994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 l="0" t="-18839" r="0" b="0"/>
            </a:stretch>
          </a:blipFill>
        </p:spPr>
      </p:sp>
      <p:sp>
        <p:nvSpPr>
          <p:cNvPr name="TextBox 10" id="10"/>
          <p:cNvSpPr txBox="true"/>
          <p:nvPr/>
        </p:nvSpPr>
        <p:spPr>
          <a:xfrm rot="0">
            <a:off x="1173880" y="1203225"/>
            <a:ext cx="14519991" cy="194439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178"/>
              </a:lnSpc>
            </a:pPr>
            <a:r>
              <a:rPr lang="en-US" sz="3699" b="true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Capture Card: </a:t>
            </a:r>
            <a:r>
              <a:rPr lang="en-US" sz="3699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Required for connecting a DSLR or mirrorless camera to a computer (e.g., Elgato Cam Link).</a:t>
            </a:r>
          </a:p>
          <a:p>
            <a:pPr algn="l">
              <a:lnSpc>
                <a:spcPts val="5178"/>
              </a:lnSpc>
              <a:spcBef>
                <a:spcPct val="0"/>
              </a:spcBef>
            </a:pPr>
          </a:p>
        </p:txBody>
      </p:sp>
    </p:spTree>
  </p:cSld>
  <p:clrMapOvr>
    <a:masterClrMapping/>
  </p:clrMapOvr>
</p:sld>
</file>

<file path=ppt/slides/slide2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3D1D6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413128" y="418698"/>
            <a:ext cx="17461745" cy="9449604"/>
            <a:chOff x="0" y="0"/>
            <a:chExt cx="5906812" cy="3196533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5906813" cy="3196533"/>
            </a:xfrm>
            <a:custGeom>
              <a:avLst/>
              <a:gdLst/>
              <a:ahLst/>
              <a:cxnLst/>
              <a:rect r="r" b="b" t="t" l="l"/>
              <a:pathLst>
                <a:path h="3196533" w="5906813">
                  <a:moveTo>
                    <a:pt x="5782352" y="3196533"/>
                  </a:moveTo>
                  <a:lnTo>
                    <a:pt x="124460" y="3196533"/>
                  </a:lnTo>
                  <a:cubicBezTo>
                    <a:pt x="55880" y="3196533"/>
                    <a:pt x="0" y="3140653"/>
                    <a:pt x="0" y="3072073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5782352" y="0"/>
                  </a:lnTo>
                  <a:cubicBezTo>
                    <a:pt x="5850932" y="0"/>
                    <a:pt x="5906813" y="55880"/>
                    <a:pt x="5906813" y="124460"/>
                  </a:cubicBezTo>
                  <a:lnTo>
                    <a:pt x="5906813" y="3072073"/>
                  </a:lnTo>
                  <a:cubicBezTo>
                    <a:pt x="5906813" y="3140653"/>
                    <a:pt x="5850932" y="3196533"/>
                    <a:pt x="5782352" y="3196533"/>
                  </a:cubicBezTo>
                  <a:close/>
                </a:path>
              </a:pathLst>
            </a:custGeom>
            <a:solidFill>
              <a:srgbClr val="FFFFFF">
                <a:alpha val="2745"/>
              </a:srgbClr>
            </a:solidFill>
          </p:spPr>
        </p:sp>
      </p:grpSp>
      <p:sp>
        <p:nvSpPr>
          <p:cNvPr name="Freeform 4" id="4"/>
          <p:cNvSpPr/>
          <p:nvPr/>
        </p:nvSpPr>
        <p:spPr>
          <a:xfrm flipH="false" flipV="false" rot="5400000">
            <a:off x="17259300" y="7200900"/>
            <a:ext cx="2057400" cy="2057400"/>
          </a:xfrm>
          <a:custGeom>
            <a:avLst/>
            <a:gdLst/>
            <a:ahLst/>
            <a:cxnLst/>
            <a:rect r="r" b="b" t="t" l="l"/>
            <a:pathLst>
              <a:path h="2057400" w="2057400">
                <a:moveTo>
                  <a:pt x="0" y="0"/>
                </a:moveTo>
                <a:lnTo>
                  <a:pt x="2057400" y="0"/>
                </a:lnTo>
                <a:lnTo>
                  <a:pt x="2057400" y="2057400"/>
                </a:lnTo>
                <a:lnTo>
                  <a:pt x="0" y="20574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16763882" y="5931573"/>
            <a:ext cx="634043" cy="634043"/>
          </a:xfrm>
          <a:custGeom>
            <a:avLst/>
            <a:gdLst/>
            <a:ahLst/>
            <a:cxnLst/>
            <a:rect r="r" b="b" t="t" l="l"/>
            <a:pathLst>
              <a:path h="634043" w="634043">
                <a:moveTo>
                  <a:pt x="0" y="0"/>
                </a:moveTo>
                <a:lnTo>
                  <a:pt x="634043" y="0"/>
                </a:lnTo>
                <a:lnTo>
                  <a:pt x="634043" y="634043"/>
                </a:lnTo>
                <a:lnTo>
                  <a:pt x="0" y="634043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1028700" y="2126857"/>
            <a:ext cx="3765856" cy="2287066"/>
          </a:xfrm>
          <a:custGeom>
            <a:avLst/>
            <a:gdLst/>
            <a:ahLst/>
            <a:cxnLst/>
            <a:rect r="r" b="b" t="t" l="l"/>
            <a:pathLst>
              <a:path h="2287066" w="3765856">
                <a:moveTo>
                  <a:pt x="0" y="0"/>
                </a:moveTo>
                <a:lnTo>
                  <a:pt x="3765856" y="0"/>
                </a:lnTo>
                <a:lnTo>
                  <a:pt x="3765856" y="2287066"/>
                </a:lnTo>
                <a:lnTo>
                  <a:pt x="0" y="2287066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0" t="-30617" r="0" b="-34041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5069713" y="2126857"/>
            <a:ext cx="4482430" cy="2287066"/>
          </a:xfrm>
          <a:custGeom>
            <a:avLst/>
            <a:gdLst/>
            <a:ahLst/>
            <a:cxnLst/>
            <a:rect r="r" b="b" t="t" l="l"/>
            <a:pathLst>
              <a:path h="2287066" w="4482430">
                <a:moveTo>
                  <a:pt x="0" y="0"/>
                </a:moveTo>
                <a:lnTo>
                  <a:pt x="4482430" y="0"/>
                </a:lnTo>
                <a:lnTo>
                  <a:pt x="4482430" y="2287066"/>
                </a:lnTo>
                <a:lnTo>
                  <a:pt x="0" y="2287066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-1850" t="-3987" r="0" b="-8297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0">
            <a:off x="10508290" y="2126857"/>
            <a:ext cx="5609677" cy="3369121"/>
          </a:xfrm>
          <a:custGeom>
            <a:avLst/>
            <a:gdLst/>
            <a:ahLst/>
            <a:cxnLst/>
            <a:rect r="r" b="b" t="t" l="l"/>
            <a:pathLst>
              <a:path h="3369121" w="5609677">
                <a:moveTo>
                  <a:pt x="0" y="0"/>
                </a:moveTo>
                <a:lnTo>
                  <a:pt x="5609677" y="0"/>
                </a:lnTo>
                <a:lnTo>
                  <a:pt x="5609677" y="3369122"/>
                </a:lnTo>
                <a:lnTo>
                  <a:pt x="0" y="3369122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l="0" t="-34580" r="0" b="-31921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0">
            <a:off x="10508290" y="5869338"/>
            <a:ext cx="5794864" cy="3388962"/>
          </a:xfrm>
          <a:custGeom>
            <a:avLst/>
            <a:gdLst/>
            <a:ahLst/>
            <a:cxnLst/>
            <a:rect r="r" b="b" t="t" l="l"/>
            <a:pathLst>
              <a:path h="3388962" w="5794864">
                <a:moveTo>
                  <a:pt x="0" y="0"/>
                </a:moveTo>
                <a:lnTo>
                  <a:pt x="5794863" y="0"/>
                </a:lnTo>
                <a:lnTo>
                  <a:pt x="5794863" y="3388962"/>
                </a:lnTo>
                <a:lnTo>
                  <a:pt x="0" y="3388962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 l="0" t="-33846" r="0" b="-37145"/>
            </a:stretch>
          </a:blipFill>
        </p:spPr>
      </p:sp>
      <p:sp>
        <p:nvSpPr>
          <p:cNvPr name="Freeform 10" id="10"/>
          <p:cNvSpPr/>
          <p:nvPr/>
        </p:nvSpPr>
        <p:spPr>
          <a:xfrm flipH="false" flipV="false" rot="0">
            <a:off x="1347696" y="4695088"/>
            <a:ext cx="8204447" cy="5011623"/>
          </a:xfrm>
          <a:custGeom>
            <a:avLst/>
            <a:gdLst/>
            <a:ahLst/>
            <a:cxnLst/>
            <a:rect r="r" b="b" t="t" l="l"/>
            <a:pathLst>
              <a:path h="5011623" w="8204447">
                <a:moveTo>
                  <a:pt x="0" y="0"/>
                </a:moveTo>
                <a:lnTo>
                  <a:pt x="8204447" y="0"/>
                </a:lnTo>
                <a:lnTo>
                  <a:pt x="8204447" y="5011624"/>
                </a:lnTo>
                <a:lnTo>
                  <a:pt x="0" y="5011624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 l="-10227" t="0" r="-13836" b="0"/>
            </a:stretch>
          </a:blipFill>
        </p:spPr>
      </p:sp>
      <p:sp>
        <p:nvSpPr>
          <p:cNvPr name="TextBox 11" id="11"/>
          <p:cNvSpPr txBox="true"/>
          <p:nvPr/>
        </p:nvSpPr>
        <p:spPr>
          <a:xfrm rot="0">
            <a:off x="1173880" y="869281"/>
            <a:ext cx="11953675" cy="162110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6515"/>
              </a:lnSpc>
            </a:pPr>
            <a:r>
              <a:rPr lang="en-US" sz="4653" b="true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•Mixers, Switchers, and Encoders</a:t>
            </a:r>
          </a:p>
          <a:p>
            <a:pPr algn="l">
              <a:lnSpc>
                <a:spcPts val="6515"/>
              </a:lnSpc>
              <a:spcBef>
                <a:spcPct val="0"/>
              </a:spcBef>
            </a:pPr>
          </a:p>
        </p:txBody>
      </p:sp>
    </p:spTree>
  </p:cSld>
  <p:clrMapOvr>
    <a:masterClrMapping/>
  </p:clrMapOvr>
</p:sld>
</file>

<file path=ppt/slides/slide2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3D1D6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413128" y="418698"/>
            <a:ext cx="17461745" cy="9449604"/>
            <a:chOff x="0" y="0"/>
            <a:chExt cx="5906812" cy="3196533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5906813" cy="3196533"/>
            </a:xfrm>
            <a:custGeom>
              <a:avLst/>
              <a:gdLst/>
              <a:ahLst/>
              <a:cxnLst/>
              <a:rect r="r" b="b" t="t" l="l"/>
              <a:pathLst>
                <a:path h="3196533" w="5906813">
                  <a:moveTo>
                    <a:pt x="5782352" y="3196533"/>
                  </a:moveTo>
                  <a:lnTo>
                    <a:pt x="124460" y="3196533"/>
                  </a:lnTo>
                  <a:cubicBezTo>
                    <a:pt x="55880" y="3196533"/>
                    <a:pt x="0" y="3140653"/>
                    <a:pt x="0" y="3072073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5782352" y="0"/>
                  </a:lnTo>
                  <a:cubicBezTo>
                    <a:pt x="5850932" y="0"/>
                    <a:pt x="5906813" y="55880"/>
                    <a:pt x="5906813" y="124460"/>
                  </a:cubicBezTo>
                  <a:lnTo>
                    <a:pt x="5906813" y="3072073"/>
                  </a:lnTo>
                  <a:cubicBezTo>
                    <a:pt x="5906813" y="3140653"/>
                    <a:pt x="5850932" y="3196533"/>
                    <a:pt x="5782352" y="3196533"/>
                  </a:cubicBezTo>
                  <a:close/>
                </a:path>
              </a:pathLst>
            </a:custGeom>
            <a:solidFill>
              <a:srgbClr val="FFFFFF">
                <a:alpha val="2745"/>
              </a:srgbClr>
            </a:solidFill>
          </p:spPr>
        </p:sp>
      </p:grpSp>
      <p:sp>
        <p:nvSpPr>
          <p:cNvPr name="Freeform 4" id="4"/>
          <p:cNvSpPr/>
          <p:nvPr/>
        </p:nvSpPr>
        <p:spPr>
          <a:xfrm flipH="false" flipV="false" rot="5400000">
            <a:off x="17259300" y="7200900"/>
            <a:ext cx="2057400" cy="2057400"/>
          </a:xfrm>
          <a:custGeom>
            <a:avLst/>
            <a:gdLst/>
            <a:ahLst/>
            <a:cxnLst/>
            <a:rect r="r" b="b" t="t" l="l"/>
            <a:pathLst>
              <a:path h="2057400" w="2057400">
                <a:moveTo>
                  <a:pt x="0" y="0"/>
                </a:moveTo>
                <a:lnTo>
                  <a:pt x="2057400" y="0"/>
                </a:lnTo>
                <a:lnTo>
                  <a:pt x="2057400" y="2057400"/>
                </a:lnTo>
                <a:lnTo>
                  <a:pt x="0" y="20574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16763882" y="5931573"/>
            <a:ext cx="634043" cy="634043"/>
          </a:xfrm>
          <a:custGeom>
            <a:avLst/>
            <a:gdLst/>
            <a:ahLst/>
            <a:cxnLst/>
            <a:rect r="r" b="b" t="t" l="l"/>
            <a:pathLst>
              <a:path h="634043" w="634043">
                <a:moveTo>
                  <a:pt x="0" y="0"/>
                </a:moveTo>
                <a:lnTo>
                  <a:pt x="634043" y="0"/>
                </a:lnTo>
                <a:lnTo>
                  <a:pt x="634043" y="634043"/>
                </a:lnTo>
                <a:lnTo>
                  <a:pt x="0" y="634043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862780" y="4025461"/>
            <a:ext cx="3013097" cy="2865476"/>
          </a:xfrm>
          <a:custGeom>
            <a:avLst/>
            <a:gdLst/>
            <a:ahLst/>
            <a:cxnLst/>
            <a:rect r="r" b="b" t="t" l="l"/>
            <a:pathLst>
              <a:path h="2865476" w="3013097">
                <a:moveTo>
                  <a:pt x="0" y="0"/>
                </a:moveTo>
                <a:lnTo>
                  <a:pt x="3013096" y="0"/>
                </a:lnTo>
                <a:lnTo>
                  <a:pt x="3013096" y="2865477"/>
                </a:lnTo>
                <a:lnTo>
                  <a:pt x="0" y="2865477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-3481" t="-8361" r="-4832" b="-2258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4206711" y="4025461"/>
            <a:ext cx="3113667" cy="2865476"/>
          </a:xfrm>
          <a:custGeom>
            <a:avLst/>
            <a:gdLst/>
            <a:ahLst/>
            <a:cxnLst/>
            <a:rect r="r" b="b" t="t" l="l"/>
            <a:pathLst>
              <a:path h="2865476" w="3113667">
                <a:moveTo>
                  <a:pt x="0" y="0"/>
                </a:moveTo>
                <a:lnTo>
                  <a:pt x="3113667" y="0"/>
                </a:lnTo>
                <a:lnTo>
                  <a:pt x="3113667" y="2865477"/>
                </a:lnTo>
                <a:lnTo>
                  <a:pt x="0" y="2865477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0">
            <a:off x="7653753" y="3972383"/>
            <a:ext cx="3683786" cy="2918555"/>
          </a:xfrm>
          <a:custGeom>
            <a:avLst/>
            <a:gdLst/>
            <a:ahLst/>
            <a:cxnLst/>
            <a:rect r="r" b="b" t="t" l="l"/>
            <a:pathLst>
              <a:path h="2918555" w="3683786">
                <a:moveTo>
                  <a:pt x="0" y="0"/>
                </a:moveTo>
                <a:lnTo>
                  <a:pt x="3683785" y="0"/>
                </a:lnTo>
                <a:lnTo>
                  <a:pt x="3683785" y="2918555"/>
                </a:lnTo>
                <a:lnTo>
                  <a:pt x="0" y="2918555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0">
            <a:off x="11670913" y="3925185"/>
            <a:ext cx="3960715" cy="2965753"/>
          </a:xfrm>
          <a:custGeom>
            <a:avLst/>
            <a:gdLst/>
            <a:ahLst/>
            <a:cxnLst/>
            <a:rect r="r" b="b" t="t" l="l"/>
            <a:pathLst>
              <a:path h="2965753" w="3960715">
                <a:moveTo>
                  <a:pt x="0" y="0"/>
                </a:moveTo>
                <a:lnTo>
                  <a:pt x="3960715" y="0"/>
                </a:lnTo>
                <a:lnTo>
                  <a:pt x="3960715" y="2965753"/>
                </a:lnTo>
                <a:lnTo>
                  <a:pt x="0" y="2965753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false" flipV="false" rot="0">
            <a:off x="862780" y="7200900"/>
            <a:ext cx="3013097" cy="2419225"/>
          </a:xfrm>
          <a:custGeom>
            <a:avLst/>
            <a:gdLst/>
            <a:ahLst/>
            <a:cxnLst/>
            <a:rect r="r" b="b" t="t" l="l"/>
            <a:pathLst>
              <a:path h="2419225" w="3013097">
                <a:moveTo>
                  <a:pt x="0" y="0"/>
                </a:moveTo>
                <a:lnTo>
                  <a:pt x="3013096" y="0"/>
                </a:lnTo>
                <a:lnTo>
                  <a:pt x="3013096" y="2419225"/>
                </a:lnTo>
                <a:lnTo>
                  <a:pt x="0" y="2419225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 l="0" t="0" r="0" b="-5143"/>
            </a:stretch>
          </a:blipFill>
        </p:spPr>
      </p:sp>
      <p:sp>
        <p:nvSpPr>
          <p:cNvPr name="Freeform 11" id="11"/>
          <p:cNvSpPr/>
          <p:nvPr/>
        </p:nvSpPr>
        <p:spPr>
          <a:xfrm flipH="false" flipV="false" rot="0">
            <a:off x="4206711" y="7118680"/>
            <a:ext cx="2954332" cy="2583665"/>
          </a:xfrm>
          <a:custGeom>
            <a:avLst/>
            <a:gdLst/>
            <a:ahLst/>
            <a:cxnLst/>
            <a:rect r="r" b="b" t="t" l="l"/>
            <a:pathLst>
              <a:path h="2583665" w="2954332">
                <a:moveTo>
                  <a:pt x="0" y="0"/>
                </a:moveTo>
                <a:lnTo>
                  <a:pt x="2954331" y="0"/>
                </a:lnTo>
                <a:lnTo>
                  <a:pt x="2954331" y="2583665"/>
                </a:lnTo>
                <a:lnTo>
                  <a:pt x="0" y="2583665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 l="0" t="-6060" r="0" b="0"/>
            </a:stretch>
          </a:blipFill>
        </p:spPr>
      </p:sp>
      <p:sp>
        <p:nvSpPr>
          <p:cNvPr name="TextBox 12" id="12"/>
          <p:cNvSpPr txBox="true"/>
          <p:nvPr/>
        </p:nvSpPr>
        <p:spPr>
          <a:xfrm rot="0">
            <a:off x="862780" y="515884"/>
            <a:ext cx="16396520" cy="350957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6042"/>
              </a:lnSpc>
            </a:pPr>
            <a:r>
              <a:rPr lang="en-US" sz="4315" b="true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Microphone:</a:t>
            </a:r>
          </a:p>
          <a:p>
            <a:pPr algn="l">
              <a:lnSpc>
                <a:spcPts val="3964"/>
              </a:lnSpc>
            </a:pPr>
            <a:r>
              <a:rPr lang="en-US" sz="2832" b="true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  -Condenser Microphone: </a:t>
            </a:r>
            <a:r>
              <a:rPr lang="en-US" sz="2832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Provides professional sound quality (e.g., Audio-Technica AT2020).</a:t>
            </a:r>
          </a:p>
          <a:p>
            <a:pPr algn="l">
              <a:lnSpc>
                <a:spcPts val="3964"/>
              </a:lnSpc>
            </a:pPr>
            <a:r>
              <a:rPr lang="en-US" sz="2832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  - **Dynamic Microphone:** Suitable for various environments (e.g., Shure SM7B).</a:t>
            </a:r>
          </a:p>
          <a:p>
            <a:pPr algn="l">
              <a:lnSpc>
                <a:spcPts val="3964"/>
              </a:lnSpc>
            </a:pPr>
            <a:r>
              <a:rPr lang="en-US" sz="2832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 - </a:t>
            </a:r>
            <a:r>
              <a:rPr lang="en-US" sz="2832" b="true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Lavalier Microphone: </a:t>
            </a:r>
            <a:r>
              <a:rPr lang="en-US" sz="2832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Wireless lapel mics for hands-free audio (e.g., Rode Wireless GO).</a:t>
            </a:r>
          </a:p>
          <a:p>
            <a:pPr algn="l">
              <a:lnSpc>
                <a:spcPts val="6042"/>
              </a:lnSpc>
              <a:spcBef>
                <a:spcPct val="0"/>
              </a:spcBef>
            </a:pPr>
          </a:p>
        </p:txBody>
      </p:sp>
    </p:spTree>
  </p:cSld>
  <p:clrMapOvr>
    <a:masterClrMapping/>
  </p:clrMapOvr>
</p:sld>
</file>

<file path=ppt/slides/slide2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3D1D6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413128" y="418698"/>
            <a:ext cx="17461745" cy="9449604"/>
            <a:chOff x="0" y="0"/>
            <a:chExt cx="5906812" cy="3196533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5906813" cy="3196533"/>
            </a:xfrm>
            <a:custGeom>
              <a:avLst/>
              <a:gdLst/>
              <a:ahLst/>
              <a:cxnLst/>
              <a:rect r="r" b="b" t="t" l="l"/>
              <a:pathLst>
                <a:path h="3196533" w="5906813">
                  <a:moveTo>
                    <a:pt x="5782352" y="3196533"/>
                  </a:moveTo>
                  <a:lnTo>
                    <a:pt x="124460" y="3196533"/>
                  </a:lnTo>
                  <a:cubicBezTo>
                    <a:pt x="55880" y="3196533"/>
                    <a:pt x="0" y="3140653"/>
                    <a:pt x="0" y="3072073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5782352" y="0"/>
                  </a:lnTo>
                  <a:cubicBezTo>
                    <a:pt x="5850932" y="0"/>
                    <a:pt x="5906813" y="55880"/>
                    <a:pt x="5906813" y="124460"/>
                  </a:cubicBezTo>
                  <a:lnTo>
                    <a:pt x="5906813" y="3072073"/>
                  </a:lnTo>
                  <a:cubicBezTo>
                    <a:pt x="5906813" y="3140653"/>
                    <a:pt x="5850932" y="3196533"/>
                    <a:pt x="5782352" y="3196533"/>
                  </a:cubicBezTo>
                  <a:close/>
                </a:path>
              </a:pathLst>
            </a:custGeom>
            <a:solidFill>
              <a:srgbClr val="FFFFFF">
                <a:alpha val="2745"/>
              </a:srgbClr>
            </a:solidFill>
          </p:spPr>
        </p:sp>
      </p:grpSp>
      <p:sp>
        <p:nvSpPr>
          <p:cNvPr name="Freeform 4" id="4"/>
          <p:cNvSpPr/>
          <p:nvPr/>
        </p:nvSpPr>
        <p:spPr>
          <a:xfrm flipH="false" flipV="false" rot="5400000">
            <a:off x="17259300" y="7200900"/>
            <a:ext cx="2057400" cy="2057400"/>
          </a:xfrm>
          <a:custGeom>
            <a:avLst/>
            <a:gdLst/>
            <a:ahLst/>
            <a:cxnLst/>
            <a:rect r="r" b="b" t="t" l="l"/>
            <a:pathLst>
              <a:path h="2057400" w="2057400">
                <a:moveTo>
                  <a:pt x="0" y="0"/>
                </a:moveTo>
                <a:lnTo>
                  <a:pt x="2057400" y="0"/>
                </a:lnTo>
                <a:lnTo>
                  <a:pt x="2057400" y="2057400"/>
                </a:lnTo>
                <a:lnTo>
                  <a:pt x="0" y="20574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16763882" y="5931573"/>
            <a:ext cx="634043" cy="634043"/>
          </a:xfrm>
          <a:custGeom>
            <a:avLst/>
            <a:gdLst/>
            <a:ahLst/>
            <a:cxnLst/>
            <a:rect r="r" b="b" t="t" l="l"/>
            <a:pathLst>
              <a:path h="634043" w="634043">
                <a:moveTo>
                  <a:pt x="0" y="0"/>
                </a:moveTo>
                <a:lnTo>
                  <a:pt x="634043" y="0"/>
                </a:lnTo>
                <a:lnTo>
                  <a:pt x="634043" y="634043"/>
                </a:lnTo>
                <a:lnTo>
                  <a:pt x="0" y="634043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862780" y="3010886"/>
            <a:ext cx="4238829" cy="2656987"/>
          </a:xfrm>
          <a:custGeom>
            <a:avLst/>
            <a:gdLst/>
            <a:ahLst/>
            <a:cxnLst/>
            <a:rect r="r" b="b" t="t" l="l"/>
            <a:pathLst>
              <a:path h="2656987" w="4238829">
                <a:moveTo>
                  <a:pt x="0" y="0"/>
                </a:moveTo>
                <a:lnTo>
                  <a:pt x="4238829" y="0"/>
                </a:lnTo>
                <a:lnTo>
                  <a:pt x="4238829" y="2656988"/>
                </a:lnTo>
                <a:lnTo>
                  <a:pt x="0" y="2656988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0" t="-9218" r="0" b="-6244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5413988" y="3010886"/>
            <a:ext cx="4811140" cy="2656987"/>
          </a:xfrm>
          <a:custGeom>
            <a:avLst/>
            <a:gdLst/>
            <a:ahLst/>
            <a:cxnLst/>
            <a:rect r="r" b="b" t="t" l="l"/>
            <a:pathLst>
              <a:path h="2656987" w="4811140">
                <a:moveTo>
                  <a:pt x="0" y="0"/>
                </a:moveTo>
                <a:lnTo>
                  <a:pt x="4811140" y="0"/>
                </a:lnTo>
                <a:lnTo>
                  <a:pt x="4811140" y="2656988"/>
                </a:lnTo>
                <a:lnTo>
                  <a:pt x="0" y="2656988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-7328" t="-19679" r="-8621" b="-16488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0">
            <a:off x="10526935" y="3010886"/>
            <a:ext cx="6870990" cy="2656987"/>
          </a:xfrm>
          <a:custGeom>
            <a:avLst/>
            <a:gdLst/>
            <a:ahLst/>
            <a:cxnLst/>
            <a:rect r="r" b="b" t="t" l="l"/>
            <a:pathLst>
              <a:path h="2656987" w="6870990">
                <a:moveTo>
                  <a:pt x="0" y="0"/>
                </a:moveTo>
                <a:lnTo>
                  <a:pt x="6870990" y="0"/>
                </a:lnTo>
                <a:lnTo>
                  <a:pt x="6870990" y="2656988"/>
                </a:lnTo>
                <a:lnTo>
                  <a:pt x="0" y="2656988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l="-2112" t="-70583" r="-3320" b="-62223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0">
            <a:off x="5849529" y="6127326"/>
            <a:ext cx="5893581" cy="3130974"/>
          </a:xfrm>
          <a:custGeom>
            <a:avLst/>
            <a:gdLst/>
            <a:ahLst/>
            <a:cxnLst/>
            <a:rect r="r" b="b" t="t" l="l"/>
            <a:pathLst>
              <a:path h="3130974" w="5893581">
                <a:moveTo>
                  <a:pt x="0" y="0"/>
                </a:moveTo>
                <a:lnTo>
                  <a:pt x="5893581" y="0"/>
                </a:lnTo>
                <a:lnTo>
                  <a:pt x="5893581" y="3130974"/>
                </a:lnTo>
                <a:lnTo>
                  <a:pt x="0" y="3130974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 l="-3720" t="-2940" r="-4092" b="-19608"/>
            </a:stretch>
          </a:blipFill>
        </p:spPr>
      </p:sp>
      <p:sp>
        <p:nvSpPr>
          <p:cNvPr name="TextBox 10" id="10"/>
          <p:cNvSpPr txBox="true"/>
          <p:nvPr/>
        </p:nvSpPr>
        <p:spPr>
          <a:xfrm rot="0">
            <a:off x="862780" y="515884"/>
            <a:ext cx="16396520" cy="290980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6042"/>
              </a:lnSpc>
            </a:pPr>
            <a:r>
              <a:rPr lang="en-US" sz="4315" b="true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. Audio Interface or Mixer:</a:t>
            </a:r>
          </a:p>
          <a:p>
            <a:pPr algn="l">
              <a:lnSpc>
                <a:spcPts val="5622"/>
              </a:lnSpc>
            </a:pPr>
            <a:r>
              <a:rPr lang="en-US" sz="4015" b="true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 </a:t>
            </a:r>
            <a:r>
              <a:rPr lang="en-US" sz="4015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Connecting professional microphones and managing audio levels (e.g., Focusrite Scarlett, Behringer Xenyx).</a:t>
            </a:r>
          </a:p>
          <a:p>
            <a:pPr algn="l">
              <a:lnSpc>
                <a:spcPts val="6042"/>
              </a:lnSpc>
              <a:spcBef>
                <a:spcPct val="0"/>
              </a:spcBef>
            </a:pPr>
          </a:p>
        </p:txBody>
      </p:sp>
    </p:spTree>
  </p:cSld>
  <p:clrMapOvr>
    <a:masterClrMapping/>
  </p:clrMapOvr>
</p:sld>
</file>

<file path=ppt/slides/slide2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3D1D6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413128" y="418698"/>
            <a:ext cx="17461745" cy="9449604"/>
            <a:chOff x="0" y="0"/>
            <a:chExt cx="5906812" cy="3196533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5906813" cy="3196533"/>
            </a:xfrm>
            <a:custGeom>
              <a:avLst/>
              <a:gdLst/>
              <a:ahLst/>
              <a:cxnLst/>
              <a:rect r="r" b="b" t="t" l="l"/>
              <a:pathLst>
                <a:path h="3196533" w="5906813">
                  <a:moveTo>
                    <a:pt x="5782352" y="3196533"/>
                  </a:moveTo>
                  <a:lnTo>
                    <a:pt x="124460" y="3196533"/>
                  </a:lnTo>
                  <a:cubicBezTo>
                    <a:pt x="55880" y="3196533"/>
                    <a:pt x="0" y="3140653"/>
                    <a:pt x="0" y="3072073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5782352" y="0"/>
                  </a:lnTo>
                  <a:cubicBezTo>
                    <a:pt x="5850932" y="0"/>
                    <a:pt x="5906813" y="55880"/>
                    <a:pt x="5906813" y="124460"/>
                  </a:cubicBezTo>
                  <a:lnTo>
                    <a:pt x="5906813" y="3072073"/>
                  </a:lnTo>
                  <a:cubicBezTo>
                    <a:pt x="5906813" y="3140653"/>
                    <a:pt x="5850932" y="3196533"/>
                    <a:pt x="5782352" y="3196533"/>
                  </a:cubicBezTo>
                  <a:close/>
                </a:path>
              </a:pathLst>
            </a:custGeom>
            <a:solidFill>
              <a:srgbClr val="FFFFFF">
                <a:alpha val="2745"/>
              </a:srgbClr>
            </a:solidFill>
          </p:spPr>
        </p:sp>
      </p:grpSp>
      <p:sp>
        <p:nvSpPr>
          <p:cNvPr name="Freeform 4" id="4"/>
          <p:cNvSpPr/>
          <p:nvPr/>
        </p:nvSpPr>
        <p:spPr>
          <a:xfrm flipH="false" flipV="false" rot="5400000">
            <a:off x="17259300" y="7200900"/>
            <a:ext cx="2057400" cy="2057400"/>
          </a:xfrm>
          <a:custGeom>
            <a:avLst/>
            <a:gdLst/>
            <a:ahLst/>
            <a:cxnLst/>
            <a:rect r="r" b="b" t="t" l="l"/>
            <a:pathLst>
              <a:path h="2057400" w="2057400">
                <a:moveTo>
                  <a:pt x="0" y="0"/>
                </a:moveTo>
                <a:lnTo>
                  <a:pt x="2057400" y="0"/>
                </a:lnTo>
                <a:lnTo>
                  <a:pt x="2057400" y="2057400"/>
                </a:lnTo>
                <a:lnTo>
                  <a:pt x="0" y="20574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16763882" y="5931573"/>
            <a:ext cx="634043" cy="634043"/>
          </a:xfrm>
          <a:custGeom>
            <a:avLst/>
            <a:gdLst/>
            <a:ahLst/>
            <a:cxnLst/>
            <a:rect r="r" b="b" t="t" l="l"/>
            <a:pathLst>
              <a:path h="634043" w="634043">
                <a:moveTo>
                  <a:pt x="0" y="0"/>
                </a:moveTo>
                <a:lnTo>
                  <a:pt x="634043" y="0"/>
                </a:lnTo>
                <a:lnTo>
                  <a:pt x="634043" y="634043"/>
                </a:lnTo>
                <a:lnTo>
                  <a:pt x="0" y="634043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2252361" y="3797317"/>
            <a:ext cx="4137453" cy="3894378"/>
          </a:xfrm>
          <a:custGeom>
            <a:avLst/>
            <a:gdLst/>
            <a:ahLst/>
            <a:cxnLst/>
            <a:rect r="r" b="b" t="t" l="l"/>
            <a:pathLst>
              <a:path h="3894378" w="4137453">
                <a:moveTo>
                  <a:pt x="0" y="0"/>
                </a:moveTo>
                <a:lnTo>
                  <a:pt x="4137453" y="0"/>
                </a:lnTo>
                <a:lnTo>
                  <a:pt x="4137453" y="3894378"/>
                </a:lnTo>
                <a:lnTo>
                  <a:pt x="0" y="3894378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6755244" y="3797317"/>
            <a:ext cx="3437681" cy="3894378"/>
          </a:xfrm>
          <a:custGeom>
            <a:avLst/>
            <a:gdLst/>
            <a:ahLst/>
            <a:cxnLst/>
            <a:rect r="r" b="b" t="t" l="l"/>
            <a:pathLst>
              <a:path h="3894378" w="3437681">
                <a:moveTo>
                  <a:pt x="0" y="0"/>
                </a:moveTo>
                <a:lnTo>
                  <a:pt x="3437681" y="0"/>
                </a:lnTo>
                <a:lnTo>
                  <a:pt x="3437681" y="3894378"/>
                </a:lnTo>
                <a:lnTo>
                  <a:pt x="0" y="3894378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0">
            <a:off x="10367661" y="3797317"/>
            <a:ext cx="4652891" cy="3894378"/>
          </a:xfrm>
          <a:custGeom>
            <a:avLst/>
            <a:gdLst/>
            <a:ahLst/>
            <a:cxnLst/>
            <a:rect r="r" b="b" t="t" l="l"/>
            <a:pathLst>
              <a:path h="3894378" w="4652891">
                <a:moveTo>
                  <a:pt x="0" y="0"/>
                </a:moveTo>
                <a:lnTo>
                  <a:pt x="4652892" y="0"/>
                </a:lnTo>
                <a:lnTo>
                  <a:pt x="4652892" y="3894378"/>
                </a:lnTo>
                <a:lnTo>
                  <a:pt x="0" y="3894378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l="0" t="0" r="0" b="-8510"/>
            </a:stretch>
          </a:blipFill>
        </p:spPr>
      </p:sp>
      <p:sp>
        <p:nvSpPr>
          <p:cNvPr name="TextBox 9" id="9"/>
          <p:cNvSpPr txBox="true"/>
          <p:nvPr/>
        </p:nvSpPr>
        <p:spPr>
          <a:xfrm rot="0">
            <a:off x="862780" y="515884"/>
            <a:ext cx="17012093" cy="292885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6042"/>
              </a:lnSpc>
            </a:pPr>
            <a:r>
              <a:rPr lang="en-US" sz="4315" b="true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4. Lighting:</a:t>
            </a:r>
          </a:p>
          <a:p>
            <a:pPr algn="l">
              <a:lnSpc>
                <a:spcPts val="3802"/>
              </a:lnSpc>
            </a:pPr>
            <a:r>
              <a:rPr lang="en-US" sz="2715" b="true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  </a:t>
            </a:r>
            <a:r>
              <a:rPr lang="en-US" sz="2715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Softbox Lights: Provide soft, even lighting.</a:t>
            </a:r>
          </a:p>
          <a:p>
            <a:pPr algn="l">
              <a:lnSpc>
                <a:spcPts val="3802"/>
              </a:lnSpc>
            </a:pPr>
            <a:r>
              <a:rPr lang="en-US" sz="2715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  LED Panels: Adjustable lighting for different settings (e.g., Neewer LED panels).</a:t>
            </a:r>
          </a:p>
          <a:p>
            <a:pPr algn="l">
              <a:lnSpc>
                <a:spcPts val="3802"/>
              </a:lnSpc>
            </a:pPr>
            <a:r>
              <a:rPr lang="en-US" sz="2715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 Three-Point Lighting Setup: Key light, fill light, and backlight for professional lighting.</a:t>
            </a:r>
          </a:p>
          <a:p>
            <a:pPr algn="l">
              <a:lnSpc>
                <a:spcPts val="6042"/>
              </a:lnSpc>
              <a:spcBef>
                <a:spcPct val="0"/>
              </a:spcBef>
            </a:pPr>
          </a:p>
        </p:txBody>
      </p:sp>
    </p:spTree>
  </p:cSld>
  <p:clrMapOvr>
    <a:masterClrMapping/>
  </p:clrMapOvr>
</p:sld>
</file>

<file path=ppt/slides/slide3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3D1D6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4768340" y="6856621"/>
            <a:ext cx="9474027" cy="2401679"/>
            <a:chOff x="0" y="0"/>
            <a:chExt cx="2495217" cy="632541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2495217" cy="632541"/>
            </a:xfrm>
            <a:custGeom>
              <a:avLst/>
              <a:gdLst/>
              <a:ahLst/>
              <a:cxnLst/>
              <a:rect r="r" b="b" t="t" l="l"/>
              <a:pathLst>
                <a:path h="632541" w="2495217">
                  <a:moveTo>
                    <a:pt x="41676" y="0"/>
                  </a:moveTo>
                  <a:lnTo>
                    <a:pt x="2453541" y="0"/>
                  </a:lnTo>
                  <a:cubicBezTo>
                    <a:pt x="2476558" y="0"/>
                    <a:pt x="2495217" y="18659"/>
                    <a:pt x="2495217" y="41676"/>
                  </a:cubicBezTo>
                  <a:lnTo>
                    <a:pt x="2495217" y="590865"/>
                  </a:lnTo>
                  <a:cubicBezTo>
                    <a:pt x="2495217" y="601918"/>
                    <a:pt x="2490826" y="612519"/>
                    <a:pt x="2483010" y="620334"/>
                  </a:cubicBezTo>
                  <a:cubicBezTo>
                    <a:pt x="2475195" y="628150"/>
                    <a:pt x="2464594" y="632541"/>
                    <a:pt x="2453541" y="632541"/>
                  </a:cubicBezTo>
                  <a:lnTo>
                    <a:pt x="41676" y="632541"/>
                  </a:lnTo>
                  <a:cubicBezTo>
                    <a:pt x="18659" y="632541"/>
                    <a:pt x="0" y="613882"/>
                    <a:pt x="0" y="590865"/>
                  </a:cubicBezTo>
                  <a:lnTo>
                    <a:pt x="0" y="41676"/>
                  </a:lnTo>
                  <a:cubicBezTo>
                    <a:pt x="0" y="18659"/>
                    <a:pt x="18659" y="0"/>
                    <a:pt x="41676" y="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TextBox 4" id="4"/>
            <p:cNvSpPr txBox="true"/>
            <p:nvPr/>
          </p:nvSpPr>
          <p:spPr>
            <a:xfrm>
              <a:off x="0" y="-28575"/>
              <a:ext cx="2495217" cy="661116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563"/>
                </a:lnSpc>
              </a:pPr>
            </a:p>
          </p:txBody>
        </p:sp>
      </p:grpSp>
      <p:grpSp>
        <p:nvGrpSpPr>
          <p:cNvPr name="Group 5" id="5"/>
          <p:cNvGrpSpPr/>
          <p:nvPr/>
        </p:nvGrpSpPr>
        <p:grpSpPr>
          <a:xfrm rot="0">
            <a:off x="413128" y="418698"/>
            <a:ext cx="17461745" cy="9449604"/>
            <a:chOff x="0" y="0"/>
            <a:chExt cx="5906812" cy="3196533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5906813" cy="3196533"/>
            </a:xfrm>
            <a:custGeom>
              <a:avLst/>
              <a:gdLst/>
              <a:ahLst/>
              <a:cxnLst/>
              <a:rect r="r" b="b" t="t" l="l"/>
              <a:pathLst>
                <a:path h="3196533" w="5906813">
                  <a:moveTo>
                    <a:pt x="5782352" y="3196533"/>
                  </a:moveTo>
                  <a:lnTo>
                    <a:pt x="124460" y="3196533"/>
                  </a:lnTo>
                  <a:cubicBezTo>
                    <a:pt x="55880" y="3196533"/>
                    <a:pt x="0" y="3140653"/>
                    <a:pt x="0" y="3072073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5782352" y="0"/>
                  </a:lnTo>
                  <a:cubicBezTo>
                    <a:pt x="5850932" y="0"/>
                    <a:pt x="5906813" y="55880"/>
                    <a:pt x="5906813" y="124460"/>
                  </a:cubicBezTo>
                  <a:lnTo>
                    <a:pt x="5906813" y="3072073"/>
                  </a:lnTo>
                  <a:cubicBezTo>
                    <a:pt x="5906813" y="3140653"/>
                    <a:pt x="5850932" y="3196533"/>
                    <a:pt x="5782352" y="3196533"/>
                  </a:cubicBezTo>
                  <a:close/>
                </a:path>
              </a:pathLst>
            </a:custGeom>
            <a:solidFill>
              <a:srgbClr val="FFFFFF">
                <a:alpha val="2745"/>
              </a:srgbClr>
            </a:solidFill>
          </p:spPr>
        </p:sp>
      </p:grpSp>
      <p:sp>
        <p:nvSpPr>
          <p:cNvPr name="Freeform 7" id="7"/>
          <p:cNvSpPr/>
          <p:nvPr/>
        </p:nvSpPr>
        <p:spPr>
          <a:xfrm flipH="false" flipV="false" rot="5400000">
            <a:off x="17259300" y="7200900"/>
            <a:ext cx="2057400" cy="2057400"/>
          </a:xfrm>
          <a:custGeom>
            <a:avLst/>
            <a:gdLst/>
            <a:ahLst/>
            <a:cxnLst/>
            <a:rect r="r" b="b" t="t" l="l"/>
            <a:pathLst>
              <a:path h="2057400" w="2057400">
                <a:moveTo>
                  <a:pt x="0" y="0"/>
                </a:moveTo>
                <a:lnTo>
                  <a:pt x="2057400" y="0"/>
                </a:lnTo>
                <a:lnTo>
                  <a:pt x="2057400" y="2057400"/>
                </a:lnTo>
                <a:lnTo>
                  <a:pt x="0" y="20574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0">
            <a:off x="16763882" y="5931573"/>
            <a:ext cx="634043" cy="634043"/>
          </a:xfrm>
          <a:custGeom>
            <a:avLst/>
            <a:gdLst/>
            <a:ahLst/>
            <a:cxnLst/>
            <a:rect r="r" b="b" t="t" l="l"/>
            <a:pathLst>
              <a:path h="634043" w="634043">
                <a:moveTo>
                  <a:pt x="0" y="0"/>
                </a:moveTo>
                <a:lnTo>
                  <a:pt x="634043" y="0"/>
                </a:lnTo>
                <a:lnTo>
                  <a:pt x="634043" y="634043"/>
                </a:lnTo>
                <a:lnTo>
                  <a:pt x="0" y="634043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0">
            <a:off x="2969094" y="3113518"/>
            <a:ext cx="5782010" cy="3309568"/>
          </a:xfrm>
          <a:custGeom>
            <a:avLst/>
            <a:gdLst/>
            <a:ahLst/>
            <a:cxnLst/>
            <a:rect r="r" b="b" t="t" l="l"/>
            <a:pathLst>
              <a:path h="3309568" w="5782010">
                <a:moveTo>
                  <a:pt x="0" y="0"/>
                </a:moveTo>
                <a:lnTo>
                  <a:pt x="5782009" y="0"/>
                </a:lnTo>
                <a:lnTo>
                  <a:pt x="5782009" y="3309568"/>
                </a:lnTo>
                <a:lnTo>
                  <a:pt x="0" y="3309568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false" flipV="false" rot="0">
            <a:off x="9208833" y="3113518"/>
            <a:ext cx="6110074" cy="3309568"/>
          </a:xfrm>
          <a:custGeom>
            <a:avLst/>
            <a:gdLst/>
            <a:ahLst/>
            <a:cxnLst/>
            <a:rect r="r" b="b" t="t" l="l"/>
            <a:pathLst>
              <a:path h="3309568" w="6110074">
                <a:moveTo>
                  <a:pt x="0" y="0"/>
                </a:moveTo>
                <a:lnTo>
                  <a:pt x="6110073" y="0"/>
                </a:lnTo>
                <a:lnTo>
                  <a:pt x="6110073" y="3309568"/>
                </a:lnTo>
                <a:lnTo>
                  <a:pt x="0" y="3309568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0" t="-32703" r="0" b="-51914"/>
            </a:stretch>
          </a:blipFill>
        </p:spPr>
      </p:sp>
      <p:sp>
        <p:nvSpPr>
          <p:cNvPr name="Freeform 11" id="11"/>
          <p:cNvSpPr/>
          <p:nvPr/>
        </p:nvSpPr>
        <p:spPr>
          <a:xfrm flipH="false" flipV="false" rot="0">
            <a:off x="4768340" y="6912111"/>
            <a:ext cx="9200973" cy="2634977"/>
          </a:xfrm>
          <a:custGeom>
            <a:avLst/>
            <a:gdLst/>
            <a:ahLst/>
            <a:cxnLst/>
            <a:rect r="r" b="b" t="t" l="l"/>
            <a:pathLst>
              <a:path h="2634977" w="9200973">
                <a:moveTo>
                  <a:pt x="0" y="0"/>
                </a:moveTo>
                <a:lnTo>
                  <a:pt x="9200972" y="0"/>
                </a:lnTo>
                <a:lnTo>
                  <a:pt x="9200972" y="2634978"/>
                </a:lnTo>
                <a:lnTo>
                  <a:pt x="0" y="2634978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l="0" t="-67079" r="0" b="-51161"/>
            </a:stretch>
          </a:blipFill>
        </p:spPr>
      </p:sp>
      <p:sp>
        <p:nvSpPr>
          <p:cNvPr name="TextBox 12" id="12"/>
          <p:cNvSpPr txBox="true"/>
          <p:nvPr/>
        </p:nvSpPr>
        <p:spPr>
          <a:xfrm rot="0">
            <a:off x="862780" y="495144"/>
            <a:ext cx="17012093" cy="294790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6042"/>
              </a:lnSpc>
            </a:pPr>
            <a:r>
              <a:rPr lang="en-US" sz="4315" b="true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 Streaming Software and Tools:</a:t>
            </a:r>
          </a:p>
          <a:p>
            <a:pPr algn="l">
              <a:lnSpc>
                <a:spcPts val="5762"/>
              </a:lnSpc>
            </a:pPr>
            <a:r>
              <a:rPr lang="en-US" sz="4115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 Advanced Software: OBS Studio (advanced setup), Streamlabs, vMix for more complex streams.</a:t>
            </a:r>
          </a:p>
          <a:p>
            <a:pPr algn="l">
              <a:lnSpc>
                <a:spcPts val="6042"/>
              </a:lnSpc>
              <a:spcBef>
                <a:spcPct val="0"/>
              </a:spcBef>
            </a:pPr>
          </a:p>
        </p:txBody>
      </p:sp>
    </p:spTree>
  </p:cSld>
  <p:clrMapOvr>
    <a:masterClrMapping/>
  </p:clrMapOvr>
</p:sld>
</file>

<file path=ppt/slides/slide3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3D1D6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413128" y="418698"/>
            <a:ext cx="17461745" cy="9449604"/>
            <a:chOff x="0" y="0"/>
            <a:chExt cx="5906812" cy="3196533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5906813" cy="3196533"/>
            </a:xfrm>
            <a:custGeom>
              <a:avLst/>
              <a:gdLst/>
              <a:ahLst/>
              <a:cxnLst/>
              <a:rect r="r" b="b" t="t" l="l"/>
              <a:pathLst>
                <a:path h="3196533" w="5906813">
                  <a:moveTo>
                    <a:pt x="5782352" y="3196533"/>
                  </a:moveTo>
                  <a:lnTo>
                    <a:pt x="124460" y="3196533"/>
                  </a:lnTo>
                  <a:cubicBezTo>
                    <a:pt x="55880" y="3196533"/>
                    <a:pt x="0" y="3140653"/>
                    <a:pt x="0" y="3072073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5782352" y="0"/>
                  </a:lnTo>
                  <a:cubicBezTo>
                    <a:pt x="5850932" y="0"/>
                    <a:pt x="5906813" y="55880"/>
                    <a:pt x="5906813" y="124460"/>
                  </a:cubicBezTo>
                  <a:lnTo>
                    <a:pt x="5906813" y="3072073"/>
                  </a:lnTo>
                  <a:cubicBezTo>
                    <a:pt x="5906813" y="3140653"/>
                    <a:pt x="5850932" y="3196533"/>
                    <a:pt x="5782352" y="3196533"/>
                  </a:cubicBezTo>
                  <a:close/>
                </a:path>
              </a:pathLst>
            </a:custGeom>
            <a:solidFill>
              <a:srgbClr val="FFFFFF">
                <a:alpha val="2745"/>
              </a:srgbClr>
            </a:solidFill>
          </p:spPr>
        </p:sp>
      </p:grpSp>
      <p:sp>
        <p:nvSpPr>
          <p:cNvPr name="Freeform 4" id="4"/>
          <p:cNvSpPr/>
          <p:nvPr/>
        </p:nvSpPr>
        <p:spPr>
          <a:xfrm flipH="false" flipV="false" rot="-5400000">
            <a:off x="3107265" y="3013711"/>
            <a:ext cx="3761520" cy="6066969"/>
          </a:xfrm>
          <a:custGeom>
            <a:avLst/>
            <a:gdLst/>
            <a:ahLst/>
            <a:cxnLst/>
            <a:rect r="r" b="b" t="t" l="l"/>
            <a:pathLst>
              <a:path h="6066969" w="3761520">
                <a:moveTo>
                  <a:pt x="0" y="0"/>
                </a:moveTo>
                <a:lnTo>
                  <a:pt x="3761520" y="0"/>
                </a:lnTo>
                <a:lnTo>
                  <a:pt x="3761520" y="6066969"/>
                </a:lnTo>
                <a:lnTo>
                  <a:pt x="0" y="6066969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5400000">
            <a:off x="17259300" y="7200900"/>
            <a:ext cx="2057400" cy="2057400"/>
          </a:xfrm>
          <a:custGeom>
            <a:avLst/>
            <a:gdLst/>
            <a:ahLst/>
            <a:cxnLst/>
            <a:rect r="r" b="b" t="t" l="l"/>
            <a:pathLst>
              <a:path h="2057400" w="2057400">
                <a:moveTo>
                  <a:pt x="0" y="0"/>
                </a:moveTo>
                <a:lnTo>
                  <a:pt x="2057400" y="0"/>
                </a:lnTo>
                <a:lnTo>
                  <a:pt x="2057400" y="2057400"/>
                </a:lnTo>
                <a:lnTo>
                  <a:pt x="0" y="205740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1028700" y="1028700"/>
            <a:ext cx="546184" cy="546184"/>
          </a:xfrm>
          <a:custGeom>
            <a:avLst/>
            <a:gdLst/>
            <a:ahLst/>
            <a:cxnLst/>
            <a:rect r="r" b="b" t="t" l="l"/>
            <a:pathLst>
              <a:path h="546184" w="546184">
                <a:moveTo>
                  <a:pt x="0" y="0"/>
                </a:moveTo>
                <a:lnTo>
                  <a:pt x="546184" y="0"/>
                </a:lnTo>
                <a:lnTo>
                  <a:pt x="546184" y="546184"/>
                </a:lnTo>
                <a:lnTo>
                  <a:pt x="0" y="546184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1205735" y="1178928"/>
            <a:ext cx="192115" cy="245728"/>
          </a:xfrm>
          <a:custGeom>
            <a:avLst/>
            <a:gdLst/>
            <a:ahLst/>
            <a:cxnLst/>
            <a:rect r="r" b="b" t="t" l="l"/>
            <a:pathLst>
              <a:path h="245728" w="192115">
                <a:moveTo>
                  <a:pt x="0" y="0"/>
                </a:moveTo>
                <a:lnTo>
                  <a:pt x="192115" y="0"/>
                </a:lnTo>
                <a:lnTo>
                  <a:pt x="192115" y="245728"/>
                </a:lnTo>
                <a:lnTo>
                  <a:pt x="0" y="245728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8" id="8"/>
          <p:cNvGrpSpPr>
            <a:grpSpLocks noChangeAspect="true"/>
          </p:cNvGrpSpPr>
          <p:nvPr/>
        </p:nvGrpSpPr>
        <p:grpSpPr>
          <a:xfrm rot="0">
            <a:off x="10680288" y="1787027"/>
            <a:ext cx="5149728" cy="10189622"/>
            <a:chOff x="0" y="0"/>
            <a:chExt cx="2620010" cy="5184140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53340" y="25400"/>
              <a:ext cx="2513330" cy="5132070"/>
            </a:xfrm>
            <a:custGeom>
              <a:avLst/>
              <a:gdLst/>
              <a:ahLst/>
              <a:cxnLst/>
              <a:rect r="r" b="b" t="t" l="l"/>
              <a:pathLst>
                <a:path h="5132070" w="2513330">
                  <a:moveTo>
                    <a:pt x="2159000" y="0"/>
                  </a:moveTo>
                  <a:lnTo>
                    <a:pt x="354330" y="0"/>
                  </a:lnTo>
                  <a:cubicBezTo>
                    <a:pt x="158750" y="0"/>
                    <a:pt x="0" y="158750"/>
                    <a:pt x="0" y="354330"/>
                  </a:cubicBezTo>
                  <a:lnTo>
                    <a:pt x="0" y="4777740"/>
                  </a:lnTo>
                  <a:cubicBezTo>
                    <a:pt x="0" y="4973320"/>
                    <a:pt x="158750" y="5132070"/>
                    <a:pt x="354330" y="5132070"/>
                  </a:cubicBezTo>
                  <a:lnTo>
                    <a:pt x="2159000" y="5132070"/>
                  </a:lnTo>
                  <a:cubicBezTo>
                    <a:pt x="2354580" y="5132070"/>
                    <a:pt x="2513330" y="4973320"/>
                    <a:pt x="2513330" y="4777740"/>
                  </a:cubicBezTo>
                  <a:lnTo>
                    <a:pt x="2513330" y="354330"/>
                  </a:lnTo>
                  <a:cubicBezTo>
                    <a:pt x="2513330" y="158750"/>
                    <a:pt x="2354580" y="0"/>
                    <a:pt x="2159000" y="0"/>
                  </a:cubicBezTo>
                  <a:close/>
                  <a:moveTo>
                    <a:pt x="1558290" y="162560"/>
                  </a:moveTo>
                  <a:cubicBezTo>
                    <a:pt x="1576070" y="162560"/>
                    <a:pt x="1590040" y="176530"/>
                    <a:pt x="1590040" y="194310"/>
                  </a:cubicBezTo>
                  <a:cubicBezTo>
                    <a:pt x="1590040" y="212090"/>
                    <a:pt x="1576070" y="226060"/>
                    <a:pt x="1558290" y="226060"/>
                  </a:cubicBezTo>
                  <a:cubicBezTo>
                    <a:pt x="1540510" y="226060"/>
                    <a:pt x="1526540" y="212090"/>
                    <a:pt x="1526540" y="194310"/>
                  </a:cubicBezTo>
                  <a:cubicBezTo>
                    <a:pt x="1526540" y="176530"/>
                    <a:pt x="1541780" y="162560"/>
                    <a:pt x="1558290" y="162560"/>
                  </a:cubicBezTo>
                  <a:close/>
                  <a:moveTo>
                    <a:pt x="1089660" y="172720"/>
                  </a:moveTo>
                  <a:lnTo>
                    <a:pt x="1394460" y="172720"/>
                  </a:lnTo>
                  <a:cubicBezTo>
                    <a:pt x="1405890" y="172720"/>
                    <a:pt x="1416050" y="181610"/>
                    <a:pt x="1416050" y="194310"/>
                  </a:cubicBezTo>
                  <a:cubicBezTo>
                    <a:pt x="1416050" y="207010"/>
                    <a:pt x="1405890" y="215900"/>
                    <a:pt x="1394460" y="215900"/>
                  </a:cubicBezTo>
                  <a:lnTo>
                    <a:pt x="1089660" y="215900"/>
                  </a:lnTo>
                  <a:cubicBezTo>
                    <a:pt x="1078230" y="215900"/>
                    <a:pt x="1068070" y="207010"/>
                    <a:pt x="1068070" y="194310"/>
                  </a:cubicBezTo>
                  <a:cubicBezTo>
                    <a:pt x="1068070" y="181610"/>
                    <a:pt x="1078230" y="172720"/>
                    <a:pt x="1089660" y="172720"/>
                  </a:cubicBezTo>
                  <a:close/>
                  <a:moveTo>
                    <a:pt x="2383790" y="4798060"/>
                  </a:moveTo>
                  <a:cubicBezTo>
                    <a:pt x="2383790" y="4913630"/>
                    <a:pt x="2289810" y="5007610"/>
                    <a:pt x="2174240" y="5007610"/>
                  </a:cubicBezTo>
                  <a:lnTo>
                    <a:pt x="341630" y="5007610"/>
                  </a:lnTo>
                  <a:cubicBezTo>
                    <a:pt x="226060" y="5007610"/>
                    <a:pt x="132080" y="4913630"/>
                    <a:pt x="132080" y="4798060"/>
                  </a:cubicBezTo>
                  <a:lnTo>
                    <a:pt x="132080" y="340360"/>
                  </a:lnTo>
                  <a:cubicBezTo>
                    <a:pt x="132080" y="224790"/>
                    <a:pt x="226060" y="130810"/>
                    <a:pt x="341630" y="130810"/>
                  </a:cubicBezTo>
                  <a:lnTo>
                    <a:pt x="614680" y="130810"/>
                  </a:lnTo>
                  <a:lnTo>
                    <a:pt x="614680" y="187960"/>
                  </a:lnTo>
                  <a:cubicBezTo>
                    <a:pt x="614680" y="252730"/>
                    <a:pt x="668020" y="306070"/>
                    <a:pt x="732790" y="306070"/>
                  </a:cubicBezTo>
                  <a:lnTo>
                    <a:pt x="1783080" y="306070"/>
                  </a:lnTo>
                  <a:cubicBezTo>
                    <a:pt x="1847850" y="306070"/>
                    <a:pt x="1901190" y="252730"/>
                    <a:pt x="1901190" y="187960"/>
                  </a:cubicBezTo>
                  <a:lnTo>
                    <a:pt x="1901190" y="130810"/>
                  </a:lnTo>
                  <a:lnTo>
                    <a:pt x="2172970" y="130810"/>
                  </a:lnTo>
                  <a:cubicBezTo>
                    <a:pt x="2288540" y="130810"/>
                    <a:pt x="2382520" y="224790"/>
                    <a:pt x="2382520" y="340360"/>
                  </a:cubicBezTo>
                  <a:lnTo>
                    <a:pt x="2382520" y="4798060"/>
                  </a:lnTo>
                  <a:close/>
                </a:path>
              </a:pathLst>
            </a:custGeom>
            <a:solidFill>
              <a:srgbClr val="000000"/>
            </a:solidFill>
          </p:spPr>
        </p:sp>
        <p:sp>
          <p:nvSpPr>
            <p:cNvPr name="Freeform 10" id="10"/>
            <p:cNvSpPr/>
            <p:nvPr/>
          </p:nvSpPr>
          <p:spPr>
            <a:xfrm flipH="false" flipV="false" rot="0">
              <a:off x="185420" y="156210"/>
              <a:ext cx="2251710" cy="4876800"/>
            </a:xfrm>
            <a:custGeom>
              <a:avLst/>
              <a:gdLst/>
              <a:ahLst/>
              <a:cxnLst/>
              <a:rect r="r" b="b" t="t" l="l"/>
              <a:pathLst>
                <a:path h="4876800" w="2251710">
                  <a:moveTo>
                    <a:pt x="2040890" y="0"/>
                  </a:moveTo>
                  <a:lnTo>
                    <a:pt x="1769110" y="0"/>
                  </a:lnTo>
                  <a:lnTo>
                    <a:pt x="1769110" y="57150"/>
                  </a:lnTo>
                  <a:cubicBezTo>
                    <a:pt x="1769110" y="121920"/>
                    <a:pt x="1715770" y="175260"/>
                    <a:pt x="1651000" y="175260"/>
                  </a:cubicBezTo>
                  <a:lnTo>
                    <a:pt x="601980" y="175260"/>
                  </a:lnTo>
                  <a:cubicBezTo>
                    <a:pt x="537210" y="175260"/>
                    <a:pt x="483870" y="121920"/>
                    <a:pt x="483870" y="57150"/>
                  </a:cubicBezTo>
                  <a:lnTo>
                    <a:pt x="483870" y="0"/>
                  </a:lnTo>
                  <a:lnTo>
                    <a:pt x="209550" y="0"/>
                  </a:lnTo>
                  <a:cubicBezTo>
                    <a:pt x="93980" y="0"/>
                    <a:pt x="0" y="93980"/>
                    <a:pt x="0" y="209550"/>
                  </a:cubicBezTo>
                  <a:lnTo>
                    <a:pt x="0" y="4667250"/>
                  </a:lnTo>
                  <a:cubicBezTo>
                    <a:pt x="0" y="4782820"/>
                    <a:pt x="93980" y="4876800"/>
                    <a:pt x="209550" y="4876800"/>
                  </a:cubicBezTo>
                  <a:lnTo>
                    <a:pt x="2040890" y="4876800"/>
                  </a:lnTo>
                  <a:cubicBezTo>
                    <a:pt x="2156460" y="4876800"/>
                    <a:pt x="2250440" y="4782820"/>
                    <a:pt x="2250440" y="4667250"/>
                  </a:cubicBezTo>
                  <a:lnTo>
                    <a:pt x="2250440" y="209550"/>
                  </a:lnTo>
                  <a:cubicBezTo>
                    <a:pt x="2251710" y="93980"/>
                    <a:pt x="2157730" y="0"/>
                    <a:pt x="2040890" y="0"/>
                  </a:cubicBezTo>
                  <a:close/>
                </a:path>
              </a:pathLst>
            </a:custGeom>
            <a:blipFill>
              <a:blip r:embed="rId10"/>
              <a:stretch>
                <a:fillRect l="-41976" t="-33168" r="-50649" b="0"/>
              </a:stretch>
            </a:blipFill>
          </p:spPr>
        </p:sp>
        <p:sp>
          <p:nvSpPr>
            <p:cNvPr name="Freeform 11" id="11"/>
            <p:cNvSpPr/>
            <p:nvPr/>
          </p:nvSpPr>
          <p:spPr>
            <a:xfrm flipH="false" flipV="false" rot="0">
              <a:off x="1121410" y="198120"/>
              <a:ext cx="347980" cy="43180"/>
            </a:xfrm>
            <a:custGeom>
              <a:avLst/>
              <a:gdLst/>
              <a:ahLst/>
              <a:cxnLst/>
              <a:rect r="r" b="b" t="t" l="l"/>
              <a:pathLst>
                <a:path h="43180" w="347980">
                  <a:moveTo>
                    <a:pt x="326390" y="0"/>
                  </a:moveTo>
                  <a:lnTo>
                    <a:pt x="21590" y="0"/>
                  </a:lnTo>
                  <a:cubicBezTo>
                    <a:pt x="10160" y="0"/>
                    <a:pt x="0" y="8890"/>
                    <a:pt x="0" y="21590"/>
                  </a:cubicBezTo>
                  <a:cubicBezTo>
                    <a:pt x="0" y="34290"/>
                    <a:pt x="10160" y="43180"/>
                    <a:pt x="21590" y="43180"/>
                  </a:cubicBezTo>
                  <a:lnTo>
                    <a:pt x="326390" y="43180"/>
                  </a:lnTo>
                  <a:cubicBezTo>
                    <a:pt x="337820" y="43180"/>
                    <a:pt x="347980" y="34290"/>
                    <a:pt x="347980" y="21590"/>
                  </a:cubicBezTo>
                  <a:cubicBezTo>
                    <a:pt x="347980" y="8890"/>
                    <a:pt x="337820" y="0"/>
                    <a:pt x="326390" y="0"/>
                  </a:cubicBezTo>
                  <a:close/>
                </a:path>
              </a:pathLst>
            </a:custGeom>
            <a:solidFill>
              <a:srgbClr val="555555"/>
            </a:solidFill>
          </p:spPr>
        </p:sp>
        <p:sp>
          <p:nvSpPr>
            <p:cNvPr name="Freeform 12" id="12"/>
            <p:cNvSpPr/>
            <p:nvPr/>
          </p:nvSpPr>
          <p:spPr>
            <a:xfrm flipH="false" flipV="false" rot="0">
              <a:off x="1578312" y="187909"/>
              <a:ext cx="66636" cy="63602"/>
            </a:xfrm>
            <a:custGeom>
              <a:avLst/>
              <a:gdLst/>
              <a:ahLst/>
              <a:cxnLst/>
              <a:rect r="r" b="b" t="t" l="l"/>
              <a:pathLst>
                <a:path h="63602" w="66636">
                  <a:moveTo>
                    <a:pt x="33318" y="51"/>
                  </a:moveTo>
                  <a:cubicBezTo>
                    <a:pt x="21941" y="0"/>
                    <a:pt x="11406" y="6040"/>
                    <a:pt x="5703" y="15885"/>
                  </a:cubicBezTo>
                  <a:cubicBezTo>
                    <a:pt x="0" y="25729"/>
                    <a:pt x="0" y="37873"/>
                    <a:pt x="5703" y="47717"/>
                  </a:cubicBezTo>
                  <a:cubicBezTo>
                    <a:pt x="11406" y="57562"/>
                    <a:pt x="21941" y="63602"/>
                    <a:pt x="33318" y="63551"/>
                  </a:cubicBezTo>
                  <a:cubicBezTo>
                    <a:pt x="44695" y="63602"/>
                    <a:pt x="55230" y="57562"/>
                    <a:pt x="60933" y="47717"/>
                  </a:cubicBezTo>
                  <a:cubicBezTo>
                    <a:pt x="66636" y="37873"/>
                    <a:pt x="66636" y="25729"/>
                    <a:pt x="60933" y="15885"/>
                  </a:cubicBezTo>
                  <a:cubicBezTo>
                    <a:pt x="55230" y="6040"/>
                    <a:pt x="44695" y="0"/>
                    <a:pt x="33318" y="51"/>
                  </a:cubicBezTo>
                  <a:close/>
                </a:path>
              </a:pathLst>
            </a:custGeom>
            <a:solidFill>
              <a:srgbClr val="555555"/>
            </a:solidFill>
          </p:spPr>
        </p:sp>
        <p:sp>
          <p:nvSpPr>
            <p:cNvPr name="Freeform 13" id="13"/>
            <p:cNvSpPr/>
            <p:nvPr/>
          </p:nvSpPr>
          <p:spPr>
            <a:xfrm flipH="false" flipV="false" rot="0">
              <a:off x="0" y="685800"/>
              <a:ext cx="27940" cy="213360"/>
            </a:xfrm>
            <a:custGeom>
              <a:avLst/>
              <a:gdLst/>
              <a:ahLst/>
              <a:cxnLst/>
              <a:rect r="r" b="b" t="t" l="l"/>
              <a:pathLst>
                <a:path h="213360" w="27940">
                  <a:moveTo>
                    <a:pt x="0" y="26670"/>
                  </a:moveTo>
                  <a:lnTo>
                    <a:pt x="0" y="185420"/>
                  </a:lnTo>
                  <a:cubicBezTo>
                    <a:pt x="0" y="200660"/>
                    <a:pt x="12700" y="213360"/>
                    <a:pt x="27940" y="213360"/>
                  </a:cubicBezTo>
                  <a:lnTo>
                    <a:pt x="27940" y="0"/>
                  </a:lnTo>
                  <a:cubicBezTo>
                    <a:pt x="12700" y="0"/>
                    <a:pt x="0" y="11430"/>
                    <a:pt x="0" y="26670"/>
                  </a:cubicBezTo>
                  <a:close/>
                </a:path>
              </a:pathLst>
            </a:custGeom>
            <a:solidFill>
              <a:srgbClr val="2E2E2E"/>
            </a:solidFill>
          </p:spPr>
        </p:sp>
        <p:sp>
          <p:nvSpPr>
            <p:cNvPr name="Freeform 14" id="14"/>
            <p:cNvSpPr/>
            <p:nvPr/>
          </p:nvSpPr>
          <p:spPr>
            <a:xfrm flipH="false" flipV="false" rot="0">
              <a:off x="0" y="1057910"/>
              <a:ext cx="27940" cy="384810"/>
            </a:xfrm>
            <a:custGeom>
              <a:avLst/>
              <a:gdLst/>
              <a:ahLst/>
              <a:cxnLst/>
              <a:rect r="r" b="b" t="t" l="l"/>
              <a:pathLst>
                <a:path h="384810" w="27940">
                  <a:moveTo>
                    <a:pt x="0" y="26670"/>
                  </a:moveTo>
                  <a:lnTo>
                    <a:pt x="0" y="356870"/>
                  </a:lnTo>
                  <a:cubicBezTo>
                    <a:pt x="0" y="372110"/>
                    <a:pt x="12700" y="384810"/>
                    <a:pt x="27940" y="384810"/>
                  </a:cubicBezTo>
                  <a:lnTo>
                    <a:pt x="27940" y="0"/>
                  </a:lnTo>
                  <a:cubicBezTo>
                    <a:pt x="12700" y="0"/>
                    <a:pt x="0" y="11430"/>
                    <a:pt x="0" y="26670"/>
                  </a:cubicBezTo>
                  <a:close/>
                </a:path>
              </a:pathLst>
            </a:custGeom>
            <a:solidFill>
              <a:srgbClr val="2E2E2E"/>
            </a:solidFill>
          </p:spPr>
        </p:sp>
        <p:sp>
          <p:nvSpPr>
            <p:cNvPr name="Freeform 15" id="15"/>
            <p:cNvSpPr/>
            <p:nvPr/>
          </p:nvSpPr>
          <p:spPr>
            <a:xfrm flipH="false" flipV="false" rot="0">
              <a:off x="0" y="1526540"/>
              <a:ext cx="27940" cy="386080"/>
            </a:xfrm>
            <a:custGeom>
              <a:avLst/>
              <a:gdLst/>
              <a:ahLst/>
              <a:cxnLst/>
              <a:rect r="r" b="b" t="t" l="l"/>
              <a:pathLst>
                <a:path h="386080" w="27940">
                  <a:moveTo>
                    <a:pt x="0" y="27940"/>
                  </a:moveTo>
                  <a:lnTo>
                    <a:pt x="0" y="358140"/>
                  </a:lnTo>
                  <a:cubicBezTo>
                    <a:pt x="0" y="373380"/>
                    <a:pt x="12700" y="386080"/>
                    <a:pt x="27940" y="386080"/>
                  </a:cubicBezTo>
                  <a:lnTo>
                    <a:pt x="27940" y="0"/>
                  </a:lnTo>
                  <a:cubicBezTo>
                    <a:pt x="12700" y="0"/>
                    <a:pt x="0" y="12700"/>
                    <a:pt x="0" y="27940"/>
                  </a:cubicBezTo>
                  <a:close/>
                </a:path>
              </a:pathLst>
            </a:custGeom>
            <a:solidFill>
              <a:srgbClr val="2E2E2E"/>
            </a:solidFill>
          </p:spPr>
        </p:sp>
        <p:sp>
          <p:nvSpPr>
            <p:cNvPr name="Freeform 16" id="16"/>
            <p:cNvSpPr/>
            <p:nvPr/>
          </p:nvSpPr>
          <p:spPr>
            <a:xfrm flipH="false" flipV="false" rot="0">
              <a:off x="2592070" y="1184910"/>
              <a:ext cx="27940" cy="618490"/>
            </a:xfrm>
            <a:custGeom>
              <a:avLst/>
              <a:gdLst/>
              <a:ahLst/>
              <a:cxnLst/>
              <a:rect r="r" b="b" t="t" l="l"/>
              <a:pathLst>
                <a:path h="618490" w="27940">
                  <a:moveTo>
                    <a:pt x="0" y="0"/>
                  </a:moveTo>
                  <a:lnTo>
                    <a:pt x="0" y="618490"/>
                  </a:lnTo>
                  <a:cubicBezTo>
                    <a:pt x="15240" y="618490"/>
                    <a:pt x="27940" y="605790"/>
                    <a:pt x="27940" y="590550"/>
                  </a:cubicBezTo>
                  <a:lnTo>
                    <a:pt x="27940" y="27940"/>
                  </a:lnTo>
                  <a:cubicBezTo>
                    <a:pt x="27940" y="12700"/>
                    <a:pt x="15240" y="0"/>
                    <a:pt x="0" y="0"/>
                  </a:cubicBezTo>
                  <a:close/>
                </a:path>
              </a:pathLst>
            </a:custGeom>
            <a:solidFill>
              <a:srgbClr val="2E2E2E"/>
            </a:solidFill>
          </p:spPr>
        </p:sp>
        <p:sp>
          <p:nvSpPr>
            <p:cNvPr name="Freeform 17" id="17"/>
            <p:cNvSpPr/>
            <p:nvPr/>
          </p:nvSpPr>
          <p:spPr>
            <a:xfrm flipH="false" flipV="false" rot="0">
              <a:off x="27940" y="0"/>
              <a:ext cx="2564130" cy="5182870"/>
            </a:xfrm>
            <a:custGeom>
              <a:avLst/>
              <a:gdLst/>
              <a:ahLst/>
              <a:cxnLst/>
              <a:rect r="r" b="b" t="t" l="l"/>
              <a:pathLst>
                <a:path h="5182870" w="2564130">
                  <a:moveTo>
                    <a:pt x="2564130" y="1184910"/>
                  </a:moveTo>
                  <a:lnTo>
                    <a:pt x="2564130" y="379730"/>
                  </a:lnTo>
                  <a:cubicBezTo>
                    <a:pt x="2564130" y="353060"/>
                    <a:pt x="2561590" y="327660"/>
                    <a:pt x="2556510" y="303530"/>
                  </a:cubicBezTo>
                  <a:cubicBezTo>
                    <a:pt x="2553970" y="290830"/>
                    <a:pt x="2551430" y="279400"/>
                    <a:pt x="2547620" y="266700"/>
                  </a:cubicBezTo>
                  <a:cubicBezTo>
                    <a:pt x="2542540" y="248920"/>
                    <a:pt x="2534920" y="231140"/>
                    <a:pt x="2527300" y="214630"/>
                  </a:cubicBezTo>
                  <a:cubicBezTo>
                    <a:pt x="2522220" y="203200"/>
                    <a:pt x="2515870" y="193040"/>
                    <a:pt x="2509520" y="182880"/>
                  </a:cubicBezTo>
                  <a:cubicBezTo>
                    <a:pt x="2503170" y="172720"/>
                    <a:pt x="2496820" y="162560"/>
                    <a:pt x="2489200" y="152400"/>
                  </a:cubicBezTo>
                  <a:cubicBezTo>
                    <a:pt x="2477770" y="137160"/>
                    <a:pt x="2466340" y="124460"/>
                    <a:pt x="2453640" y="110490"/>
                  </a:cubicBezTo>
                  <a:cubicBezTo>
                    <a:pt x="2444750" y="101600"/>
                    <a:pt x="2435860" y="93980"/>
                    <a:pt x="2426970" y="86360"/>
                  </a:cubicBezTo>
                  <a:cubicBezTo>
                    <a:pt x="2360930" y="31750"/>
                    <a:pt x="2277110" y="0"/>
                    <a:pt x="2185670" y="0"/>
                  </a:cubicBezTo>
                  <a:lnTo>
                    <a:pt x="379730" y="0"/>
                  </a:lnTo>
                  <a:cubicBezTo>
                    <a:pt x="288290" y="0"/>
                    <a:pt x="203200" y="33020"/>
                    <a:pt x="138430" y="86360"/>
                  </a:cubicBezTo>
                  <a:cubicBezTo>
                    <a:pt x="129540" y="93980"/>
                    <a:pt x="120650" y="102870"/>
                    <a:pt x="111760" y="110490"/>
                  </a:cubicBezTo>
                  <a:cubicBezTo>
                    <a:pt x="99060" y="123190"/>
                    <a:pt x="86360" y="137160"/>
                    <a:pt x="76200" y="152400"/>
                  </a:cubicBezTo>
                  <a:cubicBezTo>
                    <a:pt x="68580" y="162560"/>
                    <a:pt x="62230" y="172720"/>
                    <a:pt x="55880" y="182880"/>
                  </a:cubicBezTo>
                  <a:cubicBezTo>
                    <a:pt x="49530" y="193040"/>
                    <a:pt x="43180" y="204470"/>
                    <a:pt x="38100" y="214630"/>
                  </a:cubicBezTo>
                  <a:cubicBezTo>
                    <a:pt x="29210" y="232410"/>
                    <a:pt x="22860" y="248920"/>
                    <a:pt x="16510" y="266700"/>
                  </a:cubicBezTo>
                  <a:cubicBezTo>
                    <a:pt x="12700" y="279400"/>
                    <a:pt x="10160" y="290830"/>
                    <a:pt x="7620" y="303530"/>
                  </a:cubicBezTo>
                  <a:cubicBezTo>
                    <a:pt x="2540" y="327660"/>
                    <a:pt x="0" y="354330"/>
                    <a:pt x="0" y="379730"/>
                  </a:cubicBezTo>
                  <a:lnTo>
                    <a:pt x="0" y="4803140"/>
                  </a:lnTo>
                  <a:cubicBezTo>
                    <a:pt x="0" y="5012690"/>
                    <a:pt x="170180" y="5182870"/>
                    <a:pt x="379730" y="5182870"/>
                  </a:cubicBezTo>
                  <a:lnTo>
                    <a:pt x="2184400" y="5182870"/>
                  </a:lnTo>
                  <a:cubicBezTo>
                    <a:pt x="2393950" y="5182870"/>
                    <a:pt x="2564130" y="5012690"/>
                    <a:pt x="2564130" y="4803140"/>
                  </a:cubicBezTo>
                  <a:lnTo>
                    <a:pt x="2564130" y="1184910"/>
                  </a:lnTo>
                  <a:close/>
                  <a:moveTo>
                    <a:pt x="2538730" y="1184910"/>
                  </a:moveTo>
                  <a:lnTo>
                    <a:pt x="2538730" y="4804410"/>
                  </a:lnTo>
                  <a:cubicBezTo>
                    <a:pt x="2538730" y="4999990"/>
                    <a:pt x="2379980" y="5158740"/>
                    <a:pt x="2184400" y="5158740"/>
                  </a:cubicBezTo>
                  <a:lnTo>
                    <a:pt x="379730" y="5158740"/>
                  </a:lnTo>
                  <a:cubicBezTo>
                    <a:pt x="184150" y="5158740"/>
                    <a:pt x="25400" y="4999990"/>
                    <a:pt x="25400" y="4804410"/>
                  </a:cubicBezTo>
                  <a:lnTo>
                    <a:pt x="25400" y="381000"/>
                  </a:lnTo>
                  <a:cubicBezTo>
                    <a:pt x="25400" y="184150"/>
                    <a:pt x="184150" y="25400"/>
                    <a:pt x="379730" y="25400"/>
                  </a:cubicBezTo>
                  <a:lnTo>
                    <a:pt x="2184400" y="25400"/>
                  </a:lnTo>
                  <a:cubicBezTo>
                    <a:pt x="2379980" y="25400"/>
                    <a:pt x="2538730" y="184150"/>
                    <a:pt x="2538730" y="379730"/>
                  </a:cubicBezTo>
                  <a:lnTo>
                    <a:pt x="2538730" y="1184910"/>
                  </a:lnTo>
                  <a:close/>
                </a:path>
              </a:pathLst>
            </a:custGeom>
            <a:solidFill>
              <a:srgbClr val="555555"/>
            </a:solidFill>
          </p:spPr>
        </p:sp>
      </p:grpSp>
      <p:sp>
        <p:nvSpPr>
          <p:cNvPr name="Freeform 18" id="18"/>
          <p:cNvSpPr/>
          <p:nvPr/>
        </p:nvSpPr>
        <p:spPr>
          <a:xfrm flipH="false" flipV="false" rot="0">
            <a:off x="9144000" y="8229600"/>
            <a:ext cx="634043" cy="634043"/>
          </a:xfrm>
          <a:custGeom>
            <a:avLst/>
            <a:gdLst/>
            <a:ahLst/>
            <a:cxnLst/>
            <a:rect r="r" b="b" t="t" l="l"/>
            <a:pathLst>
              <a:path h="634043" w="634043">
                <a:moveTo>
                  <a:pt x="0" y="0"/>
                </a:moveTo>
                <a:lnTo>
                  <a:pt x="634043" y="0"/>
                </a:lnTo>
                <a:lnTo>
                  <a:pt x="634043" y="634043"/>
                </a:lnTo>
                <a:lnTo>
                  <a:pt x="0" y="634043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9" id="19"/>
          <p:cNvSpPr/>
          <p:nvPr/>
        </p:nvSpPr>
        <p:spPr>
          <a:xfrm flipH="false" flipV="false" rot="0">
            <a:off x="16340877" y="1330367"/>
            <a:ext cx="634043" cy="634043"/>
          </a:xfrm>
          <a:custGeom>
            <a:avLst/>
            <a:gdLst/>
            <a:ahLst/>
            <a:cxnLst/>
            <a:rect r="r" b="b" t="t" l="l"/>
            <a:pathLst>
              <a:path h="634043" w="634043">
                <a:moveTo>
                  <a:pt x="0" y="0"/>
                </a:moveTo>
                <a:lnTo>
                  <a:pt x="634044" y="0"/>
                </a:lnTo>
                <a:lnTo>
                  <a:pt x="634044" y="634043"/>
                </a:lnTo>
                <a:lnTo>
                  <a:pt x="0" y="634043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0" id="20"/>
          <p:cNvSpPr/>
          <p:nvPr/>
        </p:nvSpPr>
        <p:spPr>
          <a:xfrm flipH="false" flipV="false" rot="0">
            <a:off x="2610882" y="4853707"/>
            <a:ext cx="365322" cy="360673"/>
          </a:xfrm>
          <a:custGeom>
            <a:avLst/>
            <a:gdLst/>
            <a:ahLst/>
            <a:cxnLst/>
            <a:rect r="r" b="b" t="t" l="l"/>
            <a:pathLst>
              <a:path h="360673" w="365322">
                <a:moveTo>
                  <a:pt x="0" y="0"/>
                </a:moveTo>
                <a:lnTo>
                  <a:pt x="365322" y="0"/>
                </a:lnTo>
                <a:lnTo>
                  <a:pt x="365322" y="360673"/>
                </a:lnTo>
                <a:lnTo>
                  <a:pt x="0" y="360673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1" id="21"/>
          <p:cNvSpPr/>
          <p:nvPr/>
        </p:nvSpPr>
        <p:spPr>
          <a:xfrm flipH="false" flipV="false" rot="0">
            <a:off x="2610882" y="5550829"/>
            <a:ext cx="365322" cy="280966"/>
          </a:xfrm>
          <a:custGeom>
            <a:avLst/>
            <a:gdLst/>
            <a:ahLst/>
            <a:cxnLst/>
            <a:rect r="r" b="b" t="t" l="l"/>
            <a:pathLst>
              <a:path h="280966" w="365322">
                <a:moveTo>
                  <a:pt x="0" y="0"/>
                </a:moveTo>
                <a:lnTo>
                  <a:pt x="365322" y="0"/>
                </a:lnTo>
                <a:lnTo>
                  <a:pt x="365322" y="280966"/>
                </a:lnTo>
                <a:lnTo>
                  <a:pt x="0" y="280966"/>
                </a:lnTo>
                <a:lnTo>
                  <a:pt x="0" y="0"/>
                </a:lnTo>
                <a:close/>
              </a:path>
            </a:pathLst>
          </a:custGeom>
          <a:blipFill>
            <a:blip r:embed="rId15">
              <a:extLst>
                <a:ext uri="{96DAC541-7B7A-43D3-8B79-37D633B846F1}">
                  <asvg:svgBlip xmlns:asvg="http://schemas.microsoft.com/office/drawing/2016/SVG/main" r:embed="rId1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2" id="22"/>
          <p:cNvSpPr/>
          <p:nvPr/>
        </p:nvSpPr>
        <p:spPr>
          <a:xfrm flipH="false" flipV="false" rot="0">
            <a:off x="2610882" y="6159502"/>
            <a:ext cx="365322" cy="371743"/>
          </a:xfrm>
          <a:custGeom>
            <a:avLst/>
            <a:gdLst/>
            <a:ahLst/>
            <a:cxnLst/>
            <a:rect r="r" b="b" t="t" l="l"/>
            <a:pathLst>
              <a:path h="371743" w="365322">
                <a:moveTo>
                  <a:pt x="0" y="0"/>
                </a:moveTo>
                <a:lnTo>
                  <a:pt x="365322" y="0"/>
                </a:lnTo>
                <a:lnTo>
                  <a:pt x="365322" y="371742"/>
                </a:lnTo>
                <a:lnTo>
                  <a:pt x="0" y="371742"/>
                </a:lnTo>
                <a:lnTo>
                  <a:pt x="0" y="0"/>
                </a:lnTo>
                <a:close/>
              </a:path>
            </a:pathLst>
          </a:custGeom>
          <a:blipFill>
            <a:blip r:embed="rId17">
              <a:extLst>
                <a:ext uri="{96DAC541-7B7A-43D3-8B79-37D633B846F1}">
                  <asvg:svgBlip xmlns:asvg="http://schemas.microsoft.com/office/drawing/2016/SVG/main" r:embed="rId1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23" id="23"/>
          <p:cNvSpPr txBox="true"/>
          <p:nvPr/>
        </p:nvSpPr>
        <p:spPr>
          <a:xfrm rot="0">
            <a:off x="1787373" y="1221782"/>
            <a:ext cx="1737382" cy="19812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680"/>
              </a:lnSpc>
              <a:spcBef>
                <a:spcPct val="0"/>
              </a:spcBef>
            </a:pPr>
            <a:r>
              <a:rPr lang="en-US" sz="1200">
                <a:solidFill>
                  <a:srgbClr val="FFFFFF"/>
                </a:solidFill>
                <a:latin typeface="Poppins Bold"/>
                <a:ea typeface="Poppins Bold"/>
                <a:cs typeface="Poppins Bold"/>
                <a:sym typeface="Poppins Bold"/>
              </a:rPr>
              <a:t>STUDIO SHODWE</a:t>
            </a:r>
          </a:p>
        </p:txBody>
      </p:sp>
      <p:sp>
        <p:nvSpPr>
          <p:cNvPr name="TextBox 24" id="24"/>
          <p:cNvSpPr txBox="true"/>
          <p:nvPr/>
        </p:nvSpPr>
        <p:spPr>
          <a:xfrm rot="0">
            <a:off x="2208823" y="2445238"/>
            <a:ext cx="5045305" cy="124025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0080"/>
              </a:lnSpc>
              <a:spcBef>
                <a:spcPct val="0"/>
              </a:spcBef>
            </a:pPr>
            <a:r>
              <a:rPr lang="en-US" sz="7200" b="true">
                <a:solidFill>
                  <a:srgbClr val="FFFFFF"/>
                </a:solidFill>
                <a:latin typeface="Inter Bold"/>
                <a:ea typeface="Inter Bold"/>
                <a:cs typeface="Inter Bold"/>
                <a:sym typeface="Inter Bold"/>
              </a:rPr>
              <a:t> Contact</a:t>
            </a:r>
          </a:p>
        </p:txBody>
      </p:sp>
      <p:sp>
        <p:nvSpPr>
          <p:cNvPr name="TextBox 25" id="25"/>
          <p:cNvSpPr txBox="true"/>
          <p:nvPr/>
        </p:nvSpPr>
        <p:spPr>
          <a:xfrm rot="0">
            <a:off x="3338110" y="4849356"/>
            <a:ext cx="4683399" cy="30079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563"/>
              </a:lnSpc>
              <a:spcBef>
                <a:spcPct val="0"/>
              </a:spcBef>
            </a:pPr>
            <a:r>
              <a:rPr lang="en-US" sz="1831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+233246306770</a:t>
            </a:r>
          </a:p>
        </p:txBody>
      </p:sp>
      <p:sp>
        <p:nvSpPr>
          <p:cNvPr name="TextBox 26" id="26"/>
          <p:cNvSpPr txBox="true"/>
          <p:nvPr/>
        </p:nvSpPr>
        <p:spPr>
          <a:xfrm rot="0">
            <a:off x="3338110" y="6195151"/>
            <a:ext cx="4683399" cy="30079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563"/>
              </a:lnSpc>
              <a:spcBef>
                <a:spcPct val="0"/>
              </a:spcBef>
            </a:pPr>
            <a:r>
              <a:rPr lang="en-US" sz="1831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www.gcmghana.oorg</a:t>
            </a:r>
          </a:p>
        </p:txBody>
      </p:sp>
      <p:sp>
        <p:nvSpPr>
          <p:cNvPr name="TextBox 27" id="27"/>
          <p:cNvSpPr txBox="true"/>
          <p:nvPr/>
        </p:nvSpPr>
        <p:spPr>
          <a:xfrm rot="0">
            <a:off x="3338110" y="5522254"/>
            <a:ext cx="4683399" cy="30079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563"/>
              </a:lnSpc>
              <a:spcBef>
                <a:spcPct val="0"/>
              </a:spcBef>
            </a:pPr>
            <a:r>
              <a:rPr lang="en-US" sz="1831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ephraim.ahorlu@gcmghana.org</a:t>
            </a:r>
          </a:p>
        </p:txBody>
      </p:sp>
    </p:spTree>
  </p:cSld>
  <p:clrMapOvr>
    <a:masterClrMapping/>
  </p:clrMapOvr>
</p:sld>
</file>

<file path=ppt/slides/slide3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24786" r="0" b="-52991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413128" y="418698"/>
            <a:ext cx="17461745" cy="9449604"/>
            <a:chOff x="0" y="0"/>
            <a:chExt cx="5906812" cy="3196533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5906813" cy="3196533"/>
            </a:xfrm>
            <a:custGeom>
              <a:avLst/>
              <a:gdLst/>
              <a:ahLst/>
              <a:cxnLst/>
              <a:rect r="r" b="b" t="t" l="l"/>
              <a:pathLst>
                <a:path h="3196533" w="5906813">
                  <a:moveTo>
                    <a:pt x="5782352" y="3196533"/>
                  </a:moveTo>
                  <a:lnTo>
                    <a:pt x="124460" y="3196533"/>
                  </a:lnTo>
                  <a:cubicBezTo>
                    <a:pt x="55880" y="3196533"/>
                    <a:pt x="0" y="3140653"/>
                    <a:pt x="0" y="3072073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5782352" y="0"/>
                  </a:lnTo>
                  <a:cubicBezTo>
                    <a:pt x="5850932" y="0"/>
                    <a:pt x="5906813" y="55880"/>
                    <a:pt x="5906813" y="124460"/>
                  </a:cubicBezTo>
                  <a:lnTo>
                    <a:pt x="5906813" y="3072073"/>
                  </a:lnTo>
                  <a:cubicBezTo>
                    <a:pt x="5906813" y="3140653"/>
                    <a:pt x="5850932" y="3196533"/>
                    <a:pt x="5782352" y="3196533"/>
                  </a:cubicBezTo>
                  <a:close/>
                </a:path>
              </a:pathLst>
            </a:custGeom>
            <a:solidFill>
              <a:srgbClr val="FFFFFF">
                <a:alpha val="2745"/>
              </a:srgbClr>
            </a:solidFill>
          </p:spPr>
        </p:sp>
      </p:grpSp>
      <p:sp>
        <p:nvSpPr>
          <p:cNvPr name="Freeform 5" id="5"/>
          <p:cNvSpPr/>
          <p:nvPr/>
        </p:nvSpPr>
        <p:spPr>
          <a:xfrm flipH="false" flipV="false" rot="5400000">
            <a:off x="17259300" y="7200900"/>
            <a:ext cx="2057400" cy="2057400"/>
          </a:xfrm>
          <a:custGeom>
            <a:avLst/>
            <a:gdLst/>
            <a:ahLst/>
            <a:cxnLst/>
            <a:rect r="r" b="b" t="t" l="l"/>
            <a:pathLst>
              <a:path h="2057400" w="2057400">
                <a:moveTo>
                  <a:pt x="0" y="0"/>
                </a:moveTo>
                <a:lnTo>
                  <a:pt x="2057400" y="0"/>
                </a:lnTo>
                <a:lnTo>
                  <a:pt x="2057400" y="2057400"/>
                </a:lnTo>
                <a:lnTo>
                  <a:pt x="0" y="205740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3489500" y="3101128"/>
            <a:ext cx="11309001" cy="3557195"/>
          </a:xfrm>
          <a:custGeom>
            <a:avLst/>
            <a:gdLst/>
            <a:ahLst/>
            <a:cxnLst/>
            <a:rect r="r" b="b" t="t" l="l"/>
            <a:pathLst>
              <a:path h="3557195" w="11309001">
                <a:moveTo>
                  <a:pt x="0" y="0"/>
                </a:moveTo>
                <a:lnTo>
                  <a:pt x="11309000" y="0"/>
                </a:lnTo>
                <a:lnTo>
                  <a:pt x="11309000" y="3557195"/>
                </a:lnTo>
                <a:lnTo>
                  <a:pt x="0" y="3557195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7" id="7"/>
          <p:cNvSpPr txBox="true"/>
          <p:nvPr/>
        </p:nvSpPr>
        <p:spPr>
          <a:xfrm rot="0">
            <a:off x="3489500" y="3681482"/>
            <a:ext cx="11309001" cy="213931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7308"/>
              </a:lnSpc>
              <a:spcBef>
                <a:spcPct val="0"/>
              </a:spcBef>
            </a:pPr>
            <a:r>
              <a:rPr lang="en-US" b="true" sz="12363">
                <a:solidFill>
                  <a:srgbClr val="FFFFFF"/>
                </a:solidFill>
                <a:latin typeface="Inter Bold"/>
                <a:ea typeface="Inter Bold"/>
                <a:cs typeface="Inter Bold"/>
                <a:sym typeface="Inter Bold"/>
              </a:rPr>
              <a:t>THANK YOU</a:t>
            </a:r>
          </a:p>
        </p:txBody>
      </p:sp>
      <p:sp>
        <p:nvSpPr>
          <p:cNvPr name="Freeform 8" id="8"/>
          <p:cNvSpPr/>
          <p:nvPr/>
        </p:nvSpPr>
        <p:spPr>
          <a:xfrm flipH="false" flipV="false" rot="0">
            <a:off x="1972515" y="3072622"/>
            <a:ext cx="634043" cy="634043"/>
          </a:xfrm>
          <a:custGeom>
            <a:avLst/>
            <a:gdLst/>
            <a:ahLst/>
            <a:cxnLst/>
            <a:rect r="r" b="b" t="t" l="l"/>
            <a:pathLst>
              <a:path h="634043" w="634043">
                <a:moveTo>
                  <a:pt x="0" y="0"/>
                </a:moveTo>
                <a:lnTo>
                  <a:pt x="634043" y="0"/>
                </a:lnTo>
                <a:lnTo>
                  <a:pt x="634043" y="634044"/>
                </a:lnTo>
                <a:lnTo>
                  <a:pt x="0" y="634044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0">
            <a:off x="15681442" y="3072622"/>
            <a:ext cx="634043" cy="634043"/>
          </a:xfrm>
          <a:custGeom>
            <a:avLst/>
            <a:gdLst/>
            <a:ahLst/>
            <a:cxnLst/>
            <a:rect r="r" b="b" t="t" l="l"/>
            <a:pathLst>
              <a:path h="634043" w="634043">
                <a:moveTo>
                  <a:pt x="0" y="0"/>
                </a:moveTo>
                <a:lnTo>
                  <a:pt x="634043" y="0"/>
                </a:lnTo>
                <a:lnTo>
                  <a:pt x="634043" y="634044"/>
                </a:lnTo>
                <a:lnTo>
                  <a:pt x="0" y="634044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DAGRNaZTC9Q</dc:identifier>
  <dcterms:modified xsi:type="dcterms:W3CDTF">2011-08-01T06:04:30Z</dcterms:modified>
  <cp:revision>1</cp:revision>
  <dc:title>Purple Futuristic Metaverse Presentation</dc:title>
</cp:coreProperties>
</file>